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3"/>
  </p:notesMasterIdLst>
  <p:handoutMasterIdLst>
    <p:handoutMasterId r:id="rId54"/>
  </p:handoutMasterIdLst>
  <p:sldIdLst>
    <p:sldId id="395" r:id="rId2"/>
    <p:sldId id="256" r:id="rId3"/>
    <p:sldId id="335" r:id="rId4"/>
    <p:sldId id="336" r:id="rId5"/>
    <p:sldId id="259" r:id="rId6"/>
    <p:sldId id="337" r:id="rId7"/>
    <p:sldId id="388" r:id="rId8"/>
    <p:sldId id="339" r:id="rId9"/>
    <p:sldId id="391" r:id="rId10"/>
    <p:sldId id="380" r:id="rId11"/>
    <p:sldId id="342" r:id="rId12"/>
    <p:sldId id="365" r:id="rId13"/>
    <p:sldId id="381" r:id="rId14"/>
    <p:sldId id="344" r:id="rId15"/>
    <p:sldId id="386" r:id="rId16"/>
    <p:sldId id="315" r:id="rId17"/>
    <p:sldId id="305" r:id="rId18"/>
    <p:sldId id="383" r:id="rId19"/>
    <p:sldId id="345" r:id="rId20"/>
    <p:sldId id="390" r:id="rId21"/>
    <p:sldId id="347" r:id="rId22"/>
    <p:sldId id="352" r:id="rId23"/>
    <p:sldId id="348" r:id="rId24"/>
    <p:sldId id="350" r:id="rId25"/>
    <p:sldId id="351" r:id="rId26"/>
    <p:sldId id="355" r:id="rId27"/>
    <p:sldId id="389" r:id="rId28"/>
    <p:sldId id="357" r:id="rId29"/>
    <p:sldId id="358" r:id="rId30"/>
    <p:sldId id="359" r:id="rId31"/>
    <p:sldId id="366" r:id="rId32"/>
    <p:sldId id="367" r:id="rId33"/>
    <p:sldId id="368" r:id="rId34"/>
    <p:sldId id="369" r:id="rId35"/>
    <p:sldId id="370" r:id="rId36"/>
    <p:sldId id="371" r:id="rId37"/>
    <p:sldId id="372" r:id="rId38"/>
    <p:sldId id="373" r:id="rId39"/>
    <p:sldId id="375" r:id="rId40"/>
    <p:sldId id="374" r:id="rId41"/>
    <p:sldId id="376" r:id="rId42"/>
    <p:sldId id="377" r:id="rId43"/>
    <p:sldId id="379" r:id="rId44"/>
    <p:sldId id="361" r:id="rId45"/>
    <p:sldId id="363" r:id="rId46"/>
    <p:sldId id="387" r:id="rId47"/>
    <p:sldId id="364" r:id="rId48"/>
    <p:sldId id="384" r:id="rId49"/>
    <p:sldId id="385" r:id="rId50"/>
    <p:sldId id="392" r:id="rId51"/>
    <p:sldId id="396" r:id="rId52"/>
  </p:sldIdLst>
  <p:sldSz cx="9144000" cy="6858000" type="screen4x3"/>
  <p:notesSz cx="6735763" cy="9866313"/>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9900"/>
    <a:srgbClr val="C00000"/>
    <a:srgbClr val="CC0000"/>
    <a:srgbClr val="FFFFCC"/>
    <a:srgbClr val="AB5569"/>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DDEF01-48BE-4F5A-A477-A9E14E7B8324}" v="29" dt="2020-08-20T17:42:02.198"/>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70" autoAdjust="0"/>
    <p:restoredTop sz="90749" autoAdjust="0"/>
  </p:normalViewPr>
  <p:slideViewPr>
    <p:cSldViewPr>
      <p:cViewPr varScale="1">
        <p:scale>
          <a:sx n="72" d="100"/>
          <a:sy n="72" d="100"/>
        </p:scale>
        <p:origin x="860" y="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kamura reiko" userId="2049968558b5efa4" providerId="LiveId" clId="{94DDEF01-48BE-4F5A-A477-A9E14E7B8324}"/>
    <pc:docChg chg="custSel modSld">
      <pc:chgData name="nakamura reiko" userId="2049968558b5efa4" providerId="LiveId" clId="{94DDEF01-48BE-4F5A-A477-A9E14E7B8324}" dt="2020-08-20T17:42:03.106" v="76" actId="22"/>
      <pc:docMkLst>
        <pc:docMk/>
      </pc:docMkLst>
      <pc:sldChg chg="modSp mod">
        <pc:chgData name="nakamura reiko" userId="2049968558b5efa4" providerId="LiveId" clId="{94DDEF01-48BE-4F5A-A477-A9E14E7B8324}" dt="2020-08-20T17:12:25.154" v="35"/>
        <pc:sldMkLst>
          <pc:docMk/>
          <pc:sldMk cId="0" sldId="259"/>
        </pc:sldMkLst>
        <pc:spChg chg="mod">
          <ac:chgData name="nakamura reiko" userId="2049968558b5efa4" providerId="LiveId" clId="{94DDEF01-48BE-4F5A-A477-A9E14E7B8324}" dt="2020-08-20T17:12:25.154" v="35"/>
          <ac:spMkLst>
            <pc:docMk/>
            <pc:sldMk cId="0" sldId="259"/>
            <ac:spMk id="28" creationId="{BADF8EC1-C603-43C0-BDB4-2058FFC32A12}"/>
          </ac:spMkLst>
        </pc:spChg>
      </pc:sldChg>
      <pc:sldChg chg="addSp delSp modSp mod">
        <pc:chgData name="nakamura reiko" userId="2049968558b5efa4" providerId="LiveId" clId="{94DDEF01-48BE-4F5A-A477-A9E14E7B8324}" dt="2020-08-20T17:42:03.106" v="76" actId="22"/>
        <pc:sldMkLst>
          <pc:docMk/>
          <pc:sldMk cId="0" sldId="366"/>
        </pc:sldMkLst>
        <pc:spChg chg="add">
          <ac:chgData name="nakamura reiko" userId="2049968558b5efa4" providerId="LiveId" clId="{94DDEF01-48BE-4F5A-A477-A9E14E7B8324}" dt="2020-08-20T17:34:03.375" v="64" actId="22"/>
          <ac:spMkLst>
            <pc:docMk/>
            <pc:sldMk cId="0" sldId="366"/>
            <ac:spMk id="4" creationId="{D55CD48F-ACFD-4668-8988-C1CEC201E926}"/>
          </ac:spMkLst>
        </pc:spChg>
        <pc:spChg chg="add">
          <ac:chgData name="nakamura reiko" userId="2049968558b5efa4" providerId="LiveId" clId="{94DDEF01-48BE-4F5A-A477-A9E14E7B8324}" dt="2020-08-20T17:34:07.184" v="66" actId="22"/>
          <ac:spMkLst>
            <pc:docMk/>
            <pc:sldMk cId="0" sldId="366"/>
            <ac:spMk id="5" creationId="{EC6A51EC-1216-4F1B-A095-BA251869F92D}"/>
          </ac:spMkLst>
        </pc:spChg>
        <pc:spChg chg="add">
          <ac:chgData name="nakamura reiko" userId="2049968558b5efa4" providerId="LiveId" clId="{94DDEF01-48BE-4F5A-A477-A9E14E7B8324}" dt="2020-08-20T17:34:19.757" v="70" actId="22"/>
          <ac:spMkLst>
            <pc:docMk/>
            <pc:sldMk cId="0" sldId="366"/>
            <ac:spMk id="6" creationId="{140EB358-1130-4CA6-9EED-3E337DC62C87}"/>
          </ac:spMkLst>
        </pc:spChg>
        <pc:spChg chg="del">
          <ac:chgData name="nakamura reiko" userId="2049968558b5efa4" providerId="LiveId" clId="{94DDEF01-48BE-4F5A-A477-A9E14E7B8324}" dt="2020-08-20T17:34:16.819" v="68" actId="21"/>
          <ac:spMkLst>
            <pc:docMk/>
            <pc:sldMk cId="0" sldId="366"/>
            <ac:spMk id="44036" creationId="{09D00AD1-D74F-4524-BA0C-7DB73F7EB8E2}"/>
          </ac:spMkLst>
        </pc:spChg>
        <pc:spChg chg="del">
          <ac:chgData name="nakamura reiko" userId="2049968558b5efa4" providerId="LiveId" clId="{94DDEF01-48BE-4F5A-A477-A9E14E7B8324}" dt="2020-08-20T17:34:06.228" v="65" actId="21"/>
          <ac:spMkLst>
            <pc:docMk/>
            <pc:sldMk cId="0" sldId="366"/>
            <ac:spMk id="44038" creationId="{E586D17F-E1B9-4A1E-98EF-03586D21485A}"/>
          </ac:spMkLst>
        </pc:spChg>
        <pc:spChg chg="del">
          <ac:chgData name="nakamura reiko" userId="2049968558b5efa4" providerId="LiveId" clId="{94DDEF01-48BE-4F5A-A477-A9E14E7B8324}" dt="2020-08-20T17:34:02.429" v="63" actId="21"/>
          <ac:spMkLst>
            <pc:docMk/>
            <pc:sldMk cId="0" sldId="366"/>
            <ac:spMk id="44039" creationId="{07784A31-0038-436F-AFAE-195038BB1A66}"/>
          </ac:spMkLst>
        </pc:spChg>
        <pc:spChg chg="mod">
          <ac:chgData name="nakamura reiko" userId="2049968558b5efa4" providerId="LiveId" clId="{94DDEF01-48BE-4F5A-A477-A9E14E7B8324}" dt="2020-08-20T17:33:47.251" v="60" actId="21"/>
          <ac:spMkLst>
            <pc:docMk/>
            <pc:sldMk cId="0" sldId="366"/>
            <ac:spMk id="44043" creationId="{A85C4ED1-2D3E-4CFB-B0C4-72E7139FF30C}"/>
          </ac:spMkLst>
        </pc:spChg>
        <pc:spChg chg="mod">
          <ac:chgData name="nakamura reiko" userId="2049968558b5efa4" providerId="LiveId" clId="{94DDEF01-48BE-4F5A-A477-A9E14E7B8324}" dt="2020-08-20T17:33:47.251" v="60" actId="21"/>
          <ac:spMkLst>
            <pc:docMk/>
            <pc:sldMk cId="0" sldId="366"/>
            <ac:spMk id="44044" creationId="{FB0E5B63-BD72-4120-9C54-F1DB0544CF60}"/>
          </ac:spMkLst>
        </pc:spChg>
        <pc:spChg chg="mod">
          <ac:chgData name="nakamura reiko" userId="2049968558b5efa4" providerId="LiveId" clId="{94DDEF01-48BE-4F5A-A477-A9E14E7B8324}" dt="2020-08-20T17:33:47.251" v="60" actId="21"/>
          <ac:spMkLst>
            <pc:docMk/>
            <pc:sldMk cId="0" sldId="366"/>
            <ac:spMk id="44051" creationId="{635646C0-0705-46DF-A9D1-E694BCBB1A8A}"/>
          </ac:spMkLst>
        </pc:spChg>
        <pc:grpChg chg="mod">
          <ac:chgData name="nakamura reiko" userId="2049968558b5efa4" providerId="LiveId" clId="{94DDEF01-48BE-4F5A-A477-A9E14E7B8324}" dt="2020-08-20T17:33:57.140" v="62" actId="166"/>
          <ac:grpSpMkLst>
            <pc:docMk/>
            <pc:sldMk cId="0" sldId="366"/>
            <ac:grpSpMk id="2" creationId="{38090B93-0263-4EF8-829D-394D5932AF89}"/>
          </ac:grpSpMkLst>
        </pc:grpChg>
        <pc:grpChg chg="del mod">
          <ac:chgData name="nakamura reiko" userId="2049968558b5efa4" providerId="LiveId" clId="{94DDEF01-48BE-4F5A-A477-A9E14E7B8324}" dt="2020-08-20T17:33:47.251" v="60" actId="21"/>
          <ac:grpSpMkLst>
            <pc:docMk/>
            <pc:sldMk cId="0" sldId="366"/>
            <ac:grpSpMk id="44035" creationId="{B503DEBD-D513-4F4B-95AC-43A80DDECCF2}"/>
          </ac:grpSpMkLst>
        </pc:grpChg>
        <pc:picChg chg="add mod">
          <ac:chgData name="nakamura reiko" userId="2049968558b5efa4" providerId="LiveId" clId="{94DDEF01-48BE-4F5A-A477-A9E14E7B8324}" dt="2020-08-20T17:35:34.404" v="74" actId="1076"/>
          <ac:picMkLst>
            <pc:docMk/>
            <pc:sldMk cId="0" sldId="366"/>
            <ac:picMk id="3" creationId="{B27B45E0-FC98-4E31-AC2A-24E52723427F}"/>
          </ac:picMkLst>
        </pc:picChg>
        <pc:picChg chg="add">
          <ac:chgData name="nakamura reiko" userId="2049968558b5efa4" providerId="LiveId" clId="{94DDEF01-48BE-4F5A-A477-A9E14E7B8324}" dt="2020-08-20T17:42:03.106" v="76" actId="22"/>
          <ac:picMkLst>
            <pc:docMk/>
            <pc:sldMk cId="0" sldId="366"/>
            <ac:picMk id="7" creationId="{C8D0FB21-E36E-46D9-8951-41CAD2D1D4FC}"/>
          </ac:picMkLst>
        </pc:picChg>
        <pc:picChg chg="mod">
          <ac:chgData name="nakamura reiko" userId="2049968558b5efa4" providerId="LiveId" clId="{94DDEF01-48BE-4F5A-A477-A9E14E7B8324}" dt="2020-08-20T17:33:47.251" v="60" actId="21"/>
          <ac:picMkLst>
            <pc:docMk/>
            <pc:sldMk cId="0" sldId="366"/>
            <ac:picMk id="44037" creationId="{D240FF99-9C3E-4110-8CE0-96A2476EA0FB}"/>
          </ac:picMkLst>
        </pc:picChg>
        <pc:picChg chg="del">
          <ac:chgData name="nakamura reiko" userId="2049968558b5efa4" providerId="LiveId" clId="{94DDEF01-48BE-4F5A-A477-A9E14E7B8324}" dt="2020-08-20T17:42:02.195" v="75" actId="21"/>
          <ac:picMkLst>
            <pc:docMk/>
            <pc:sldMk cId="0" sldId="366"/>
            <ac:picMk id="44046" creationId="{72D7FE99-63A8-405F-A6AD-9B9D7308FEDF}"/>
          </ac:picMkLst>
        </pc:picChg>
        <pc:picChg chg="mod">
          <ac:chgData name="nakamura reiko" userId="2049968558b5efa4" providerId="LiveId" clId="{94DDEF01-48BE-4F5A-A477-A9E14E7B8324}" dt="2020-08-20T17:33:47.251" v="60" actId="21"/>
          <ac:picMkLst>
            <pc:docMk/>
            <pc:sldMk cId="0" sldId="366"/>
            <ac:picMk id="44047" creationId="{883A0DD1-5DF7-4D94-BB25-10F5363AFF61}"/>
          </ac:picMkLst>
        </pc:picChg>
        <pc:picChg chg="del mod">
          <ac:chgData name="nakamura reiko" userId="2049968558b5efa4" providerId="LiveId" clId="{94DDEF01-48BE-4F5A-A477-A9E14E7B8324}" dt="2020-08-20T17:33:47.251" v="60" actId="21"/>
          <ac:picMkLst>
            <pc:docMk/>
            <pc:sldMk cId="0" sldId="366"/>
            <ac:picMk id="44050" creationId="{148E2065-44CB-4C87-A40A-AFC8B59B1FE5}"/>
          </ac:picMkLst>
        </pc:picChg>
      </pc:sldChg>
      <pc:sldChg chg="modSp mod">
        <pc:chgData name="nakamura reiko" userId="2049968558b5efa4" providerId="LiveId" clId="{94DDEF01-48BE-4F5A-A477-A9E14E7B8324}" dt="2020-08-15T05:22:37.463" v="21"/>
        <pc:sldMkLst>
          <pc:docMk/>
          <pc:sldMk cId="0" sldId="392"/>
        </pc:sldMkLst>
        <pc:spChg chg="mod">
          <ac:chgData name="nakamura reiko" userId="2049968558b5efa4" providerId="LiveId" clId="{94DDEF01-48BE-4F5A-A477-A9E14E7B8324}" dt="2020-08-15T05:22:37.463" v="21"/>
          <ac:spMkLst>
            <pc:docMk/>
            <pc:sldMk cId="0" sldId="392"/>
            <ac:spMk id="15" creationId="{8FA4D6F1-A440-4F98-8973-A5E4A894F0F8}"/>
          </ac:spMkLst>
        </pc:spChg>
      </pc:sldChg>
      <pc:sldChg chg="modSp mod">
        <pc:chgData name="nakamura reiko" userId="2049968558b5efa4" providerId="LiveId" clId="{94DDEF01-48BE-4F5A-A477-A9E14E7B8324}" dt="2020-08-20T17:23:46.097" v="54"/>
        <pc:sldMkLst>
          <pc:docMk/>
          <pc:sldMk cId="3063676019" sldId="396"/>
        </pc:sldMkLst>
        <pc:spChg chg="mod">
          <ac:chgData name="nakamura reiko" userId="2049968558b5efa4" providerId="LiveId" clId="{94DDEF01-48BE-4F5A-A477-A9E14E7B8324}" dt="2020-08-20T17:23:46.097" v="54"/>
          <ac:spMkLst>
            <pc:docMk/>
            <pc:sldMk cId="3063676019" sldId="396"/>
            <ac:spMk id="7" creationId="{CFA54584-FD1E-477E-A7C3-A87A87F86F50}"/>
          </ac:spMkLst>
        </pc:spChg>
      </pc:sldChg>
    </pc:docChg>
  </pc:docChgLst>
  <pc:docChgLst>
    <pc:chgData name="nakamura reiko" userId="2049968558b5efa4" providerId="Windows Live" clId="Web-{E2A5965C-F224-428E-9B2D-6DC7B64B72E3}"/>
    <pc:docChg chg="modSld">
      <pc:chgData name="nakamura reiko" userId="2049968558b5efa4" providerId="Windows Live" clId="Web-{E2A5965C-F224-428E-9B2D-6DC7B64B72E3}" dt="2020-08-17T07:19:36.259" v="30" actId="20577"/>
      <pc:docMkLst>
        <pc:docMk/>
      </pc:docMkLst>
      <pc:sldChg chg="modSp">
        <pc:chgData name="nakamura reiko" userId="2049968558b5efa4" providerId="Windows Live" clId="Web-{E2A5965C-F224-428E-9B2D-6DC7B64B72E3}" dt="2020-08-17T07:19:36.259" v="30" actId="20577"/>
        <pc:sldMkLst>
          <pc:docMk/>
          <pc:sldMk cId="3063676019" sldId="396"/>
        </pc:sldMkLst>
        <pc:spChg chg="mod">
          <ac:chgData name="nakamura reiko" userId="2049968558b5efa4" providerId="Windows Live" clId="Web-{E2A5965C-F224-428E-9B2D-6DC7B64B72E3}" dt="2020-08-17T07:19:36.259" v="30" actId="20577"/>
          <ac:spMkLst>
            <pc:docMk/>
            <pc:sldMk cId="3063676019" sldId="396"/>
            <ac:spMk id="7" creationId="{CFA54584-FD1E-477E-A7C3-A87A87F86F50}"/>
          </ac:spMkLst>
        </pc:spChg>
      </pc:sldChg>
    </pc:docChg>
  </pc:docChgLst>
</pc:chgInfo>
</file>

<file path=ppt/drawings/_rels/vmlDrawing1.v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5784D1A8-D01E-4F3D-BF10-3D3F7522EE6E}"/>
              </a:ext>
            </a:extLst>
          </p:cNvPr>
          <p:cNvSpPr>
            <a:spLocks noGrp="1" noChangeArrowheads="1"/>
          </p:cNvSpPr>
          <p:nvPr>
            <p:ph type="hdr" sz="quarter"/>
          </p:nvPr>
        </p:nvSpPr>
        <p:spPr bwMode="auto">
          <a:xfrm>
            <a:off x="0" y="0"/>
            <a:ext cx="2919413" cy="493713"/>
          </a:xfrm>
          <a:prstGeom prst="rect">
            <a:avLst/>
          </a:prstGeom>
          <a:noFill/>
          <a:ln>
            <a:noFill/>
          </a:ln>
          <a:effectLst/>
        </p:spPr>
        <p:txBody>
          <a:bodyPr vert="horz" wrap="square" lIns="90737" tIns="45368" rIns="90737" bIns="45368" numCol="1" anchor="t" anchorCtr="0" compatLnSpc="1">
            <a:prstTxWarp prst="textNoShape">
              <a:avLst/>
            </a:prstTxWarp>
          </a:bodyPr>
          <a:lstStyle>
            <a:lvl1pPr eaLnBrk="1" hangingPunct="1">
              <a:defRPr sz="1200">
                <a:latin typeface="Arial" charset="0"/>
                <a:ea typeface="ＭＳ Ｐゴシック" pitchFamily="50" charset="-128"/>
                <a:cs typeface="+mn-cs"/>
              </a:defRPr>
            </a:lvl1pPr>
          </a:lstStyle>
          <a:p>
            <a:pPr>
              <a:defRPr/>
            </a:pPr>
            <a:endParaRPr lang="en-US" altLang="ja-JP"/>
          </a:p>
        </p:txBody>
      </p:sp>
      <p:sp>
        <p:nvSpPr>
          <p:cNvPr id="52227" name="Rectangle 3">
            <a:extLst>
              <a:ext uri="{FF2B5EF4-FFF2-40B4-BE49-F238E27FC236}">
                <a16:creationId xmlns:a16="http://schemas.microsoft.com/office/drawing/2014/main" id="{FC83FCFA-5156-49C7-812E-0D355E1A06B8}"/>
              </a:ext>
            </a:extLst>
          </p:cNvPr>
          <p:cNvSpPr>
            <a:spLocks noGrp="1" noChangeArrowheads="1"/>
          </p:cNvSpPr>
          <p:nvPr>
            <p:ph type="dt" sz="quarter" idx="1"/>
          </p:nvPr>
        </p:nvSpPr>
        <p:spPr bwMode="auto">
          <a:xfrm>
            <a:off x="3814763" y="0"/>
            <a:ext cx="2919412" cy="493713"/>
          </a:xfrm>
          <a:prstGeom prst="rect">
            <a:avLst/>
          </a:prstGeom>
          <a:noFill/>
          <a:ln>
            <a:noFill/>
          </a:ln>
          <a:effectLst/>
        </p:spPr>
        <p:txBody>
          <a:bodyPr vert="horz" wrap="square" lIns="90737" tIns="45368" rIns="90737" bIns="45368" numCol="1" anchor="t" anchorCtr="0" compatLnSpc="1">
            <a:prstTxWarp prst="textNoShape">
              <a:avLst/>
            </a:prstTxWarp>
          </a:bodyPr>
          <a:lstStyle>
            <a:lvl1pPr algn="r" eaLnBrk="1" hangingPunct="1">
              <a:defRPr sz="1200">
                <a:latin typeface="Arial" charset="0"/>
                <a:ea typeface="ＭＳ Ｐゴシック" pitchFamily="50" charset="-128"/>
                <a:cs typeface="+mn-cs"/>
              </a:defRPr>
            </a:lvl1pPr>
          </a:lstStyle>
          <a:p>
            <a:pPr>
              <a:defRPr/>
            </a:pPr>
            <a:endParaRPr lang="en-US" altLang="ja-JP"/>
          </a:p>
        </p:txBody>
      </p:sp>
      <p:sp>
        <p:nvSpPr>
          <p:cNvPr id="52228" name="Rectangle 4">
            <a:extLst>
              <a:ext uri="{FF2B5EF4-FFF2-40B4-BE49-F238E27FC236}">
                <a16:creationId xmlns:a16="http://schemas.microsoft.com/office/drawing/2014/main" id="{6652A249-7ED9-450F-95A7-DF390286FD2A}"/>
              </a:ext>
            </a:extLst>
          </p:cNvPr>
          <p:cNvSpPr>
            <a:spLocks noGrp="1" noChangeArrowheads="1"/>
          </p:cNvSpPr>
          <p:nvPr>
            <p:ph type="ftr" sz="quarter" idx="2"/>
          </p:nvPr>
        </p:nvSpPr>
        <p:spPr bwMode="auto">
          <a:xfrm>
            <a:off x="0" y="9371013"/>
            <a:ext cx="2919413" cy="493712"/>
          </a:xfrm>
          <a:prstGeom prst="rect">
            <a:avLst/>
          </a:prstGeom>
          <a:noFill/>
          <a:ln>
            <a:noFill/>
          </a:ln>
          <a:effectLst/>
        </p:spPr>
        <p:txBody>
          <a:bodyPr vert="horz" wrap="square" lIns="90737" tIns="45368" rIns="90737" bIns="45368" numCol="1" anchor="b" anchorCtr="0" compatLnSpc="1">
            <a:prstTxWarp prst="textNoShape">
              <a:avLst/>
            </a:prstTxWarp>
          </a:bodyPr>
          <a:lstStyle>
            <a:lvl1pPr eaLnBrk="1" hangingPunct="1">
              <a:defRPr sz="1200">
                <a:latin typeface="Arial" charset="0"/>
                <a:ea typeface="ＭＳ Ｐゴシック" pitchFamily="50" charset="-128"/>
                <a:cs typeface="+mn-cs"/>
              </a:defRPr>
            </a:lvl1pPr>
          </a:lstStyle>
          <a:p>
            <a:pPr>
              <a:defRPr/>
            </a:pPr>
            <a:endParaRPr lang="en-US" altLang="ja-JP"/>
          </a:p>
        </p:txBody>
      </p:sp>
      <p:sp>
        <p:nvSpPr>
          <p:cNvPr id="52229" name="Rectangle 5">
            <a:extLst>
              <a:ext uri="{FF2B5EF4-FFF2-40B4-BE49-F238E27FC236}">
                <a16:creationId xmlns:a16="http://schemas.microsoft.com/office/drawing/2014/main" id="{B4778DDE-D658-49CE-ADEF-CE7B039C57D5}"/>
              </a:ext>
            </a:extLst>
          </p:cNvPr>
          <p:cNvSpPr>
            <a:spLocks noGrp="1" noChangeArrowheads="1"/>
          </p:cNvSpPr>
          <p:nvPr>
            <p:ph type="sldNum" sz="quarter" idx="3"/>
          </p:nvPr>
        </p:nvSpPr>
        <p:spPr bwMode="auto">
          <a:xfrm>
            <a:off x="3814763" y="9371013"/>
            <a:ext cx="2919412" cy="493712"/>
          </a:xfrm>
          <a:prstGeom prst="rect">
            <a:avLst/>
          </a:prstGeom>
          <a:noFill/>
          <a:ln>
            <a:noFill/>
          </a:ln>
          <a:effectLst/>
        </p:spPr>
        <p:txBody>
          <a:bodyPr vert="horz" wrap="square" lIns="90737" tIns="45368" rIns="90737" bIns="45368" numCol="1" anchor="b" anchorCtr="0" compatLnSpc="1">
            <a:prstTxWarp prst="textNoShape">
              <a:avLst/>
            </a:prstTxWarp>
          </a:bodyPr>
          <a:lstStyle>
            <a:lvl1pPr algn="r" eaLnBrk="1" hangingPunct="1">
              <a:defRPr sz="1200">
                <a:ea typeface="ＭＳ Ｐゴシック" panose="020B0600070205080204" pitchFamily="50" charset="-128"/>
              </a:defRPr>
            </a:lvl1pPr>
          </a:lstStyle>
          <a:p>
            <a:pPr>
              <a:defRPr/>
            </a:pPr>
            <a:fld id="{400ACB65-74DF-4F89-81D0-7C2B8E59A5D4}" type="slidenum">
              <a:rPr lang="en-US" altLang="ja-JP"/>
              <a:pPr>
                <a:defRPr/>
              </a:pPr>
              <a:t>‹#›</a:t>
            </a:fld>
            <a:endParaRPr lang="en-US" altLang="ja-JP"/>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FF560FFB-32D2-4A8F-9E02-AFE0B627671E}"/>
              </a:ext>
            </a:extLst>
          </p:cNvPr>
          <p:cNvSpPr>
            <a:spLocks noGrp="1" noChangeArrowheads="1"/>
          </p:cNvSpPr>
          <p:nvPr>
            <p:ph type="hdr" sz="quarter"/>
          </p:nvPr>
        </p:nvSpPr>
        <p:spPr bwMode="auto">
          <a:xfrm>
            <a:off x="0" y="0"/>
            <a:ext cx="2919413" cy="493713"/>
          </a:xfrm>
          <a:prstGeom prst="rect">
            <a:avLst/>
          </a:prstGeom>
          <a:noFill/>
          <a:ln>
            <a:noFill/>
          </a:ln>
          <a:effectLst/>
        </p:spPr>
        <p:txBody>
          <a:bodyPr vert="horz" wrap="square" lIns="90737" tIns="45368" rIns="90737" bIns="45368" numCol="1" anchor="t" anchorCtr="0" compatLnSpc="1">
            <a:prstTxWarp prst="textNoShape">
              <a:avLst/>
            </a:prstTxWarp>
          </a:bodyPr>
          <a:lstStyle>
            <a:lvl1pPr eaLnBrk="1" hangingPunct="1">
              <a:defRPr sz="1200">
                <a:latin typeface="Arial" charset="0"/>
                <a:ea typeface="ＭＳ Ｐゴシック" pitchFamily="50" charset="-128"/>
                <a:cs typeface="+mn-cs"/>
              </a:defRPr>
            </a:lvl1pPr>
          </a:lstStyle>
          <a:p>
            <a:pPr>
              <a:defRPr/>
            </a:pPr>
            <a:endParaRPr lang="en-US" altLang="ja-JP"/>
          </a:p>
        </p:txBody>
      </p:sp>
      <p:sp>
        <p:nvSpPr>
          <p:cNvPr id="65539" name="Rectangle 3">
            <a:extLst>
              <a:ext uri="{FF2B5EF4-FFF2-40B4-BE49-F238E27FC236}">
                <a16:creationId xmlns:a16="http://schemas.microsoft.com/office/drawing/2014/main" id="{094A93F2-FF4C-4F18-ACA6-F05D8A0ADB35}"/>
              </a:ext>
            </a:extLst>
          </p:cNvPr>
          <p:cNvSpPr>
            <a:spLocks noGrp="1" noChangeArrowheads="1"/>
          </p:cNvSpPr>
          <p:nvPr>
            <p:ph type="dt" idx="1"/>
          </p:nvPr>
        </p:nvSpPr>
        <p:spPr bwMode="auto">
          <a:xfrm>
            <a:off x="3814763" y="0"/>
            <a:ext cx="2919412" cy="493713"/>
          </a:xfrm>
          <a:prstGeom prst="rect">
            <a:avLst/>
          </a:prstGeom>
          <a:noFill/>
          <a:ln>
            <a:noFill/>
          </a:ln>
          <a:effectLst/>
        </p:spPr>
        <p:txBody>
          <a:bodyPr vert="horz" wrap="square" lIns="90737" tIns="45368" rIns="90737" bIns="45368" numCol="1" anchor="t" anchorCtr="0" compatLnSpc="1">
            <a:prstTxWarp prst="textNoShape">
              <a:avLst/>
            </a:prstTxWarp>
          </a:bodyPr>
          <a:lstStyle>
            <a:lvl1pPr algn="r" eaLnBrk="1" hangingPunct="1">
              <a:defRPr sz="1200">
                <a:latin typeface="Arial" charset="0"/>
                <a:ea typeface="ＭＳ Ｐゴシック" pitchFamily="50" charset="-128"/>
                <a:cs typeface="+mn-cs"/>
              </a:defRPr>
            </a:lvl1pPr>
          </a:lstStyle>
          <a:p>
            <a:pPr>
              <a:defRPr/>
            </a:pPr>
            <a:endParaRPr lang="en-US" altLang="ja-JP"/>
          </a:p>
        </p:txBody>
      </p:sp>
      <p:sp>
        <p:nvSpPr>
          <p:cNvPr id="2052" name="Rectangle 4">
            <a:extLst>
              <a:ext uri="{FF2B5EF4-FFF2-40B4-BE49-F238E27FC236}">
                <a16:creationId xmlns:a16="http://schemas.microsoft.com/office/drawing/2014/main" id="{8424B772-37F7-4923-8AC3-509241A0F513}"/>
              </a:ext>
            </a:extLst>
          </p:cNvPr>
          <p:cNvSpPr>
            <a:spLocks noGrp="1" noRot="1" noChangeAspect="1" noChangeArrowheads="1" noTextEdit="1"/>
          </p:cNvSpPr>
          <p:nvPr>
            <p:ph type="sldImg" idx="2"/>
          </p:nvPr>
        </p:nvSpPr>
        <p:spPr bwMode="auto">
          <a:xfrm>
            <a:off x="901700" y="739775"/>
            <a:ext cx="4933950" cy="37004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1" name="Rectangle 5">
            <a:extLst>
              <a:ext uri="{FF2B5EF4-FFF2-40B4-BE49-F238E27FC236}">
                <a16:creationId xmlns:a16="http://schemas.microsoft.com/office/drawing/2014/main" id="{E898D9DA-D782-4D58-B994-600D5B904D87}"/>
              </a:ext>
            </a:extLst>
          </p:cNvPr>
          <p:cNvSpPr>
            <a:spLocks noGrp="1" noChangeArrowheads="1"/>
          </p:cNvSpPr>
          <p:nvPr>
            <p:ph type="body" sz="quarter" idx="3"/>
          </p:nvPr>
        </p:nvSpPr>
        <p:spPr bwMode="auto">
          <a:xfrm>
            <a:off x="673100" y="4686300"/>
            <a:ext cx="5389563" cy="4440238"/>
          </a:xfrm>
          <a:prstGeom prst="rect">
            <a:avLst/>
          </a:prstGeom>
          <a:noFill/>
          <a:ln>
            <a:noFill/>
          </a:ln>
          <a:effectLst/>
        </p:spPr>
        <p:txBody>
          <a:bodyPr vert="horz" wrap="square" lIns="90737" tIns="45368" rIns="90737" bIns="45368"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5542" name="Rectangle 6">
            <a:extLst>
              <a:ext uri="{FF2B5EF4-FFF2-40B4-BE49-F238E27FC236}">
                <a16:creationId xmlns:a16="http://schemas.microsoft.com/office/drawing/2014/main" id="{1FEDEFB9-DFED-48E8-BF27-803A50A54DDF}"/>
              </a:ext>
            </a:extLst>
          </p:cNvPr>
          <p:cNvSpPr>
            <a:spLocks noGrp="1" noChangeArrowheads="1"/>
          </p:cNvSpPr>
          <p:nvPr>
            <p:ph type="ftr" sz="quarter" idx="4"/>
          </p:nvPr>
        </p:nvSpPr>
        <p:spPr bwMode="auto">
          <a:xfrm>
            <a:off x="0" y="9371013"/>
            <a:ext cx="2919413" cy="493712"/>
          </a:xfrm>
          <a:prstGeom prst="rect">
            <a:avLst/>
          </a:prstGeom>
          <a:noFill/>
          <a:ln>
            <a:noFill/>
          </a:ln>
          <a:effectLst/>
        </p:spPr>
        <p:txBody>
          <a:bodyPr vert="horz" wrap="square" lIns="90737" tIns="45368" rIns="90737" bIns="45368" numCol="1" anchor="b" anchorCtr="0" compatLnSpc="1">
            <a:prstTxWarp prst="textNoShape">
              <a:avLst/>
            </a:prstTxWarp>
          </a:bodyPr>
          <a:lstStyle>
            <a:lvl1pPr eaLnBrk="1" hangingPunct="1">
              <a:defRPr sz="1200">
                <a:latin typeface="Arial" charset="0"/>
                <a:ea typeface="ＭＳ Ｐゴシック" pitchFamily="50" charset="-128"/>
                <a:cs typeface="+mn-cs"/>
              </a:defRPr>
            </a:lvl1pPr>
          </a:lstStyle>
          <a:p>
            <a:pPr>
              <a:defRPr/>
            </a:pPr>
            <a:endParaRPr lang="en-US" altLang="ja-JP"/>
          </a:p>
        </p:txBody>
      </p:sp>
      <p:sp>
        <p:nvSpPr>
          <p:cNvPr id="65543" name="Rectangle 7">
            <a:extLst>
              <a:ext uri="{FF2B5EF4-FFF2-40B4-BE49-F238E27FC236}">
                <a16:creationId xmlns:a16="http://schemas.microsoft.com/office/drawing/2014/main" id="{2AC829EC-0139-4AA5-8ADE-E9D28579F9D2}"/>
              </a:ext>
            </a:extLst>
          </p:cNvPr>
          <p:cNvSpPr>
            <a:spLocks noGrp="1" noChangeArrowheads="1"/>
          </p:cNvSpPr>
          <p:nvPr>
            <p:ph type="sldNum" sz="quarter" idx="5"/>
          </p:nvPr>
        </p:nvSpPr>
        <p:spPr bwMode="auto">
          <a:xfrm>
            <a:off x="3814763" y="9371013"/>
            <a:ext cx="2919412" cy="493712"/>
          </a:xfrm>
          <a:prstGeom prst="rect">
            <a:avLst/>
          </a:prstGeom>
          <a:noFill/>
          <a:ln>
            <a:noFill/>
          </a:ln>
          <a:effectLst/>
        </p:spPr>
        <p:txBody>
          <a:bodyPr vert="horz" wrap="square" lIns="90737" tIns="45368" rIns="90737" bIns="45368" numCol="1" anchor="b" anchorCtr="0" compatLnSpc="1">
            <a:prstTxWarp prst="textNoShape">
              <a:avLst/>
            </a:prstTxWarp>
          </a:bodyPr>
          <a:lstStyle>
            <a:lvl1pPr algn="r" eaLnBrk="1" hangingPunct="1">
              <a:defRPr sz="1200">
                <a:ea typeface="ＭＳ Ｐゴシック" panose="020B0600070205080204" pitchFamily="50" charset="-128"/>
              </a:defRPr>
            </a:lvl1pPr>
          </a:lstStyle>
          <a:p>
            <a:pPr>
              <a:defRPr/>
            </a:pPr>
            <a:fld id="{7734FD70-540F-493A-AE72-0DD770D6B6C6}"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128"/>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128"/>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128"/>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128"/>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128"/>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22D6FA1B-5C4F-4941-8463-80E8CD4E18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37641213" indent="-371871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1888" indent="-22383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85913" indent="-22383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39938" indent="-22383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97138" indent="-2238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54338" indent="-2238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11538" indent="-2238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68738" indent="-2238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7BEE24B8-881E-43C3-80B0-41A8ADF8C444}" type="slidenum">
              <a:rPr lang="en-US" altLang="ja-JP" smtClean="0">
                <a:ea typeface="ＭＳ Ｐゴシック" panose="020B0600070205080204" pitchFamily="34" charset="-128"/>
              </a:rPr>
              <a:pPr>
                <a:spcBef>
                  <a:spcPct val="0"/>
                </a:spcBef>
              </a:pPr>
              <a:t>2</a:t>
            </a:fld>
            <a:endParaRPr lang="en-US" altLang="ja-JP">
              <a:ea typeface="ＭＳ Ｐゴシック" panose="020B0600070205080204" pitchFamily="34" charset="-128"/>
            </a:endParaRPr>
          </a:p>
        </p:txBody>
      </p:sp>
      <p:sp>
        <p:nvSpPr>
          <p:cNvPr id="5123" name="Rectangle 2">
            <a:extLst>
              <a:ext uri="{FF2B5EF4-FFF2-40B4-BE49-F238E27FC236}">
                <a16:creationId xmlns:a16="http://schemas.microsoft.com/office/drawing/2014/main" id="{5E96D432-098D-4B8D-8ADF-56957E7470B3}"/>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46A939D6-2FD5-464B-B31E-F0F73C941E6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5B967C89-623E-453D-8067-EDF7BC82D3AF}"/>
              </a:ext>
            </a:extLst>
          </p:cNvPr>
          <p:cNvSpPr>
            <a:spLocks noGrp="1" noRot="1" noChangeAspect="1" noChangeArrowheads="1" noTextEdit="1"/>
          </p:cNvSpPr>
          <p:nvPr>
            <p:ph type="sldImg"/>
          </p:nvPr>
        </p:nvSpPr>
        <p:spPr>
          <a:ln/>
        </p:spPr>
      </p:sp>
      <p:sp>
        <p:nvSpPr>
          <p:cNvPr id="39939" name="ノート プレースホルダー 2">
            <a:extLst>
              <a:ext uri="{FF2B5EF4-FFF2-40B4-BE49-F238E27FC236}">
                <a16:creationId xmlns:a16="http://schemas.microsoft.com/office/drawing/2014/main" id="{622D66A7-80A1-4502-B91D-CAE50EDD463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39940" name="スライド番号プレースホルダー 3">
            <a:extLst>
              <a:ext uri="{FF2B5EF4-FFF2-40B4-BE49-F238E27FC236}">
                <a16:creationId xmlns:a16="http://schemas.microsoft.com/office/drawing/2014/main" id="{4607845A-AE8D-4E6D-80BB-C0903EF41BB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35013" indent="-280988">
              <a:defRPr kumimoji="1">
                <a:solidFill>
                  <a:schemeClr val="tx1"/>
                </a:solidFill>
                <a:latin typeface="Arial" panose="020B0604020202020204" pitchFamily="34" charset="0"/>
                <a:ea typeface="ＭＳ Ｐゴシック" panose="020B0600070205080204" pitchFamily="34" charset="-128"/>
              </a:defRPr>
            </a:lvl2pPr>
            <a:lvl3pPr marL="1131888" indent="-223838">
              <a:defRPr kumimoji="1">
                <a:solidFill>
                  <a:schemeClr val="tx1"/>
                </a:solidFill>
                <a:latin typeface="Arial" panose="020B0604020202020204" pitchFamily="34" charset="0"/>
                <a:ea typeface="ＭＳ Ｐゴシック" panose="020B0600070205080204" pitchFamily="34" charset="-128"/>
              </a:defRPr>
            </a:lvl3pPr>
            <a:lvl4pPr marL="1585913" indent="-223838">
              <a:defRPr kumimoji="1">
                <a:solidFill>
                  <a:schemeClr val="tx1"/>
                </a:solidFill>
                <a:latin typeface="Arial" panose="020B0604020202020204" pitchFamily="34" charset="0"/>
                <a:ea typeface="ＭＳ Ｐゴシック" panose="020B0600070205080204" pitchFamily="34" charset="-128"/>
              </a:defRPr>
            </a:lvl4pPr>
            <a:lvl5pPr marL="2039938" indent="-223838">
              <a:defRPr kumimoji="1">
                <a:solidFill>
                  <a:schemeClr val="tx1"/>
                </a:solidFill>
                <a:latin typeface="Arial" panose="020B0604020202020204" pitchFamily="34" charset="0"/>
                <a:ea typeface="ＭＳ Ｐゴシック" panose="020B0600070205080204" pitchFamily="34" charset="-128"/>
              </a:defRPr>
            </a:lvl5pPr>
            <a:lvl6pPr marL="2497138" indent="-22383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54338" indent="-22383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11538" indent="-22383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68738" indent="-22383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55D6353E-79A9-4966-8CF9-D2D83608E8E5}" type="slidenum">
              <a:rPr lang="en-US" altLang="ja-JP" smtClean="0"/>
              <a:pPr/>
              <a:t>28</a:t>
            </a:fld>
            <a:endParaRPr lang="en-US" altLang="ja-JP"/>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7734FD70-540F-493A-AE72-0DD770D6B6C6}" type="slidenum">
              <a:rPr lang="en-US" altLang="ja-JP" smtClean="0"/>
              <a:pPr>
                <a:defRPr/>
              </a:pPr>
              <a:t>29</a:t>
            </a:fld>
            <a:endParaRPr lang="en-US" altLang="ja-JP"/>
          </a:p>
        </p:txBody>
      </p:sp>
    </p:spTree>
    <p:extLst>
      <p:ext uri="{BB962C8B-B14F-4D97-AF65-F5344CB8AC3E}">
        <p14:creationId xmlns:p14="http://schemas.microsoft.com/office/powerpoint/2010/main" val="4286285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ー 1">
            <a:extLst>
              <a:ext uri="{FF2B5EF4-FFF2-40B4-BE49-F238E27FC236}">
                <a16:creationId xmlns:a16="http://schemas.microsoft.com/office/drawing/2014/main" id="{D998F764-7A39-423C-BC09-76ED566DD417}"/>
              </a:ext>
            </a:extLst>
          </p:cNvPr>
          <p:cNvSpPr>
            <a:spLocks noGrp="1" noRot="1" noChangeAspect="1" noChangeArrowheads="1" noTextEdit="1"/>
          </p:cNvSpPr>
          <p:nvPr>
            <p:ph type="sldImg"/>
          </p:nvPr>
        </p:nvSpPr>
        <p:spPr>
          <a:ln/>
        </p:spPr>
      </p:sp>
      <p:sp>
        <p:nvSpPr>
          <p:cNvPr id="43011" name="ノート プレースホルダー 2">
            <a:extLst>
              <a:ext uri="{FF2B5EF4-FFF2-40B4-BE49-F238E27FC236}">
                <a16:creationId xmlns:a16="http://schemas.microsoft.com/office/drawing/2014/main" id="{7CC7F1A1-E639-426D-9301-0453772B9A7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43012" name="スライド番号プレースホルダー 3">
            <a:extLst>
              <a:ext uri="{FF2B5EF4-FFF2-40B4-BE49-F238E27FC236}">
                <a16:creationId xmlns:a16="http://schemas.microsoft.com/office/drawing/2014/main" id="{80B43ACB-E45E-42D2-8436-F74592041A3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31838" indent="-280988">
              <a:defRPr kumimoji="1">
                <a:solidFill>
                  <a:schemeClr val="tx1"/>
                </a:solidFill>
                <a:latin typeface="Arial" panose="020B0604020202020204" pitchFamily="34" charset="0"/>
                <a:ea typeface="ＭＳ Ｐゴシック" panose="020B0600070205080204" pitchFamily="34" charset="-128"/>
              </a:defRPr>
            </a:lvl2pPr>
            <a:lvl3pPr marL="1125538" indent="-223838">
              <a:defRPr kumimoji="1">
                <a:solidFill>
                  <a:schemeClr val="tx1"/>
                </a:solidFill>
                <a:latin typeface="Arial" panose="020B0604020202020204" pitchFamily="34" charset="0"/>
                <a:ea typeface="ＭＳ Ｐゴシック" panose="020B0600070205080204" pitchFamily="34" charset="-128"/>
              </a:defRPr>
            </a:lvl3pPr>
            <a:lvl4pPr marL="1576388" indent="-223838">
              <a:defRPr kumimoji="1">
                <a:solidFill>
                  <a:schemeClr val="tx1"/>
                </a:solidFill>
                <a:latin typeface="Arial" panose="020B0604020202020204" pitchFamily="34" charset="0"/>
                <a:ea typeface="ＭＳ Ｐゴシック" panose="020B0600070205080204" pitchFamily="34" charset="-128"/>
              </a:defRPr>
            </a:lvl4pPr>
            <a:lvl5pPr marL="2027238" indent="-223838">
              <a:defRPr kumimoji="1">
                <a:solidFill>
                  <a:schemeClr val="tx1"/>
                </a:solidFill>
                <a:latin typeface="Arial" panose="020B0604020202020204" pitchFamily="34" charset="0"/>
                <a:ea typeface="ＭＳ Ｐゴシック" panose="020B0600070205080204" pitchFamily="34" charset="-128"/>
              </a:defRPr>
            </a:lvl5pPr>
            <a:lvl6pPr marL="2484438" indent="-22383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41638" indent="-22383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398838" indent="-22383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56038" indent="-22383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17F8D266-B0AC-4901-BF9F-C3991BB098F0}" type="slidenum">
              <a:rPr lang="en-US" altLang="ja-JP" smtClean="0"/>
              <a:pPr/>
              <a:t>30</a:t>
            </a:fld>
            <a:endParaRPr lang="en-US" altLang="ja-JP"/>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ー 1">
            <a:extLst>
              <a:ext uri="{FF2B5EF4-FFF2-40B4-BE49-F238E27FC236}">
                <a16:creationId xmlns:a16="http://schemas.microsoft.com/office/drawing/2014/main" id="{6EFD73EE-6758-478E-AA73-C37424ED6FD1}"/>
              </a:ext>
            </a:extLst>
          </p:cNvPr>
          <p:cNvSpPr>
            <a:spLocks noGrp="1" noRot="1" noChangeAspect="1" noChangeArrowheads="1" noTextEdit="1"/>
          </p:cNvSpPr>
          <p:nvPr>
            <p:ph type="sldImg"/>
          </p:nvPr>
        </p:nvSpPr>
        <p:spPr>
          <a:ln/>
        </p:spPr>
      </p:sp>
      <p:sp>
        <p:nvSpPr>
          <p:cNvPr id="47107" name="ノート プレースホルダー 2">
            <a:extLst>
              <a:ext uri="{FF2B5EF4-FFF2-40B4-BE49-F238E27FC236}">
                <a16:creationId xmlns:a16="http://schemas.microsoft.com/office/drawing/2014/main" id="{CE7DF1B5-1A7B-4D06-9FF9-9CE0534F20F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47108" name="スライド番号プレースホルダー 3">
            <a:extLst>
              <a:ext uri="{FF2B5EF4-FFF2-40B4-BE49-F238E27FC236}">
                <a16:creationId xmlns:a16="http://schemas.microsoft.com/office/drawing/2014/main" id="{83168EFD-1D6E-43EA-8393-F4EF5A81197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1363" indent="-284163">
              <a:defRPr kumimoji="1">
                <a:solidFill>
                  <a:schemeClr val="tx1"/>
                </a:solidFill>
                <a:latin typeface="Arial" panose="020B0604020202020204" pitchFamily="34" charset="0"/>
                <a:ea typeface="ＭＳ Ｐゴシック" panose="020B0600070205080204" pitchFamily="34" charset="-128"/>
              </a:defRPr>
            </a:lvl2pPr>
            <a:lvl3pPr marL="1141413" indent="-227013">
              <a:defRPr kumimoji="1">
                <a:solidFill>
                  <a:schemeClr val="tx1"/>
                </a:solidFill>
                <a:latin typeface="Arial" panose="020B0604020202020204" pitchFamily="34" charset="0"/>
                <a:ea typeface="ＭＳ Ｐゴシック" panose="020B0600070205080204" pitchFamily="34" charset="-128"/>
              </a:defRPr>
            </a:lvl3pPr>
            <a:lvl4pPr marL="1598613" indent="-227013">
              <a:defRPr kumimoji="1">
                <a:solidFill>
                  <a:schemeClr val="tx1"/>
                </a:solidFill>
                <a:latin typeface="Arial" panose="020B0604020202020204" pitchFamily="34" charset="0"/>
                <a:ea typeface="ＭＳ Ｐゴシック" panose="020B0600070205080204" pitchFamily="34" charset="-128"/>
              </a:defRPr>
            </a:lvl4pPr>
            <a:lvl5pPr marL="2055813" indent="-227013">
              <a:defRPr kumimoji="1">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54376C4C-4F10-4C99-AA63-AF0397AA9CD4}" type="slidenum">
              <a:rPr lang="en-US" altLang="ja-JP" smtClean="0"/>
              <a:pPr/>
              <a:t>33</a:t>
            </a:fld>
            <a:endParaRPr lang="en-US" altLang="ja-JP"/>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7734FD70-540F-493A-AE72-0DD770D6B6C6}" type="slidenum">
              <a:rPr lang="en-US" altLang="ja-JP" smtClean="0"/>
              <a:pPr>
                <a:defRPr/>
              </a:pPr>
              <a:t>35</a:t>
            </a:fld>
            <a:endParaRPr lang="en-US" altLang="ja-JP"/>
          </a:p>
        </p:txBody>
      </p:sp>
    </p:spTree>
    <p:extLst>
      <p:ext uri="{BB962C8B-B14F-4D97-AF65-F5344CB8AC3E}">
        <p14:creationId xmlns:p14="http://schemas.microsoft.com/office/powerpoint/2010/main" val="4145784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ー 1">
            <a:extLst>
              <a:ext uri="{FF2B5EF4-FFF2-40B4-BE49-F238E27FC236}">
                <a16:creationId xmlns:a16="http://schemas.microsoft.com/office/drawing/2014/main" id="{F5C2B393-E7FE-4057-83CD-4A67935CECEA}"/>
              </a:ext>
            </a:extLst>
          </p:cNvPr>
          <p:cNvSpPr>
            <a:spLocks noGrp="1" noRot="1" noChangeAspect="1" noChangeArrowheads="1" noTextEdit="1"/>
          </p:cNvSpPr>
          <p:nvPr>
            <p:ph type="sldImg"/>
          </p:nvPr>
        </p:nvSpPr>
        <p:spPr>
          <a:ln/>
        </p:spPr>
      </p:sp>
      <p:sp>
        <p:nvSpPr>
          <p:cNvPr id="55299" name="ノート プレースホルダー 2">
            <a:extLst>
              <a:ext uri="{FF2B5EF4-FFF2-40B4-BE49-F238E27FC236}">
                <a16:creationId xmlns:a16="http://schemas.microsoft.com/office/drawing/2014/main" id="{CEE34D42-F14E-41A1-B3CD-5C063457DC6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55300" name="スライド番号プレースホルダー 3">
            <a:extLst>
              <a:ext uri="{FF2B5EF4-FFF2-40B4-BE49-F238E27FC236}">
                <a16:creationId xmlns:a16="http://schemas.microsoft.com/office/drawing/2014/main" id="{E2BE5695-95C8-4D82-8B86-A716C0B09C5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1363" indent="-284163">
              <a:defRPr kumimoji="1">
                <a:solidFill>
                  <a:schemeClr val="tx1"/>
                </a:solidFill>
                <a:latin typeface="Arial" panose="020B0604020202020204" pitchFamily="34" charset="0"/>
                <a:ea typeface="ＭＳ Ｐゴシック" panose="020B0600070205080204" pitchFamily="34" charset="-128"/>
              </a:defRPr>
            </a:lvl2pPr>
            <a:lvl3pPr marL="1141413" indent="-227013">
              <a:defRPr kumimoji="1">
                <a:solidFill>
                  <a:schemeClr val="tx1"/>
                </a:solidFill>
                <a:latin typeface="Arial" panose="020B0604020202020204" pitchFamily="34" charset="0"/>
                <a:ea typeface="ＭＳ Ｐゴシック" panose="020B0600070205080204" pitchFamily="34" charset="-128"/>
              </a:defRPr>
            </a:lvl3pPr>
            <a:lvl4pPr marL="1598613" indent="-227013">
              <a:defRPr kumimoji="1">
                <a:solidFill>
                  <a:schemeClr val="tx1"/>
                </a:solidFill>
                <a:latin typeface="Arial" panose="020B0604020202020204" pitchFamily="34" charset="0"/>
                <a:ea typeface="ＭＳ Ｐゴシック" panose="020B0600070205080204" pitchFamily="34" charset="-128"/>
              </a:defRPr>
            </a:lvl4pPr>
            <a:lvl5pPr marL="2055813" indent="-227013">
              <a:defRPr kumimoji="1">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10C0D840-7DF0-4FC2-9A82-46A1936E557B}" type="slidenum">
              <a:rPr lang="en-US" altLang="ja-JP" smtClean="0"/>
              <a:pPr/>
              <a:t>40</a:t>
            </a:fld>
            <a:endParaRPr lang="en-US" altLang="ja-JP"/>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ー 1">
            <a:extLst>
              <a:ext uri="{FF2B5EF4-FFF2-40B4-BE49-F238E27FC236}">
                <a16:creationId xmlns:a16="http://schemas.microsoft.com/office/drawing/2014/main" id="{EABA31CE-0551-4CBB-9806-43566987AB39}"/>
              </a:ext>
            </a:extLst>
          </p:cNvPr>
          <p:cNvSpPr>
            <a:spLocks noGrp="1" noRot="1" noChangeAspect="1" noChangeArrowheads="1" noTextEdit="1"/>
          </p:cNvSpPr>
          <p:nvPr>
            <p:ph type="sldImg"/>
          </p:nvPr>
        </p:nvSpPr>
        <p:spPr>
          <a:ln/>
        </p:spPr>
      </p:sp>
      <p:sp>
        <p:nvSpPr>
          <p:cNvPr id="57347" name="ノート プレースホルダー 2">
            <a:extLst>
              <a:ext uri="{FF2B5EF4-FFF2-40B4-BE49-F238E27FC236}">
                <a16:creationId xmlns:a16="http://schemas.microsoft.com/office/drawing/2014/main" id="{441D3DBE-97E6-40BD-8F44-BFE9BD33C26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57348" name="スライド番号プレースホルダー 3">
            <a:extLst>
              <a:ext uri="{FF2B5EF4-FFF2-40B4-BE49-F238E27FC236}">
                <a16:creationId xmlns:a16="http://schemas.microsoft.com/office/drawing/2014/main" id="{D7E4B3B6-6FB2-40DF-89DE-DD5B5EAF9FF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35013" indent="-280988">
              <a:defRPr kumimoji="1">
                <a:solidFill>
                  <a:schemeClr val="tx1"/>
                </a:solidFill>
                <a:latin typeface="Arial" panose="020B0604020202020204" pitchFamily="34" charset="0"/>
                <a:ea typeface="ＭＳ Ｐゴシック" panose="020B0600070205080204" pitchFamily="34" charset="-128"/>
              </a:defRPr>
            </a:lvl2pPr>
            <a:lvl3pPr marL="1131888" indent="-223838">
              <a:defRPr kumimoji="1">
                <a:solidFill>
                  <a:schemeClr val="tx1"/>
                </a:solidFill>
                <a:latin typeface="Arial" panose="020B0604020202020204" pitchFamily="34" charset="0"/>
                <a:ea typeface="ＭＳ Ｐゴシック" panose="020B0600070205080204" pitchFamily="34" charset="-128"/>
              </a:defRPr>
            </a:lvl3pPr>
            <a:lvl4pPr marL="1585913" indent="-223838">
              <a:defRPr kumimoji="1">
                <a:solidFill>
                  <a:schemeClr val="tx1"/>
                </a:solidFill>
                <a:latin typeface="Arial" panose="020B0604020202020204" pitchFamily="34" charset="0"/>
                <a:ea typeface="ＭＳ Ｐゴシック" panose="020B0600070205080204" pitchFamily="34" charset="-128"/>
              </a:defRPr>
            </a:lvl4pPr>
            <a:lvl5pPr marL="2039938" indent="-223838">
              <a:defRPr kumimoji="1">
                <a:solidFill>
                  <a:schemeClr val="tx1"/>
                </a:solidFill>
                <a:latin typeface="Arial" panose="020B0604020202020204" pitchFamily="34" charset="0"/>
                <a:ea typeface="ＭＳ Ｐゴシック" panose="020B0600070205080204" pitchFamily="34" charset="-128"/>
              </a:defRPr>
            </a:lvl5pPr>
            <a:lvl6pPr marL="2497138" indent="-22383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54338" indent="-22383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11538" indent="-22383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68738" indent="-22383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E4AE7DAB-0C28-41B3-A93A-EF96C5FA4B59}" type="slidenum">
              <a:rPr lang="en-US" altLang="ja-JP" smtClean="0"/>
              <a:pPr/>
              <a:t>41</a:t>
            </a:fld>
            <a:endParaRPr lang="en-US" altLang="ja-JP"/>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5960E427-22C3-4653-9569-09B4C0177F9F}"/>
              </a:ext>
            </a:extLst>
          </p:cNvPr>
          <p:cNvSpPr>
            <a:spLocks noGrp="1" noRot="1" noChangeAspect="1" noChangeArrowheads="1" noTextEdit="1"/>
          </p:cNvSpPr>
          <p:nvPr>
            <p:ph type="sldImg"/>
          </p:nvPr>
        </p:nvSpPr>
        <p:spPr>
          <a:ln/>
        </p:spPr>
      </p:sp>
      <p:sp>
        <p:nvSpPr>
          <p:cNvPr id="60419" name="ノート プレースホルダー 2">
            <a:extLst>
              <a:ext uri="{FF2B5EF4-FFF2-40B4-BE49-F238E27FC236}">
                <a16:creationId xmlns:a16="http://schemas.microsoft.com/office/drawing/2014/main" id="{8A2593F2-6D95-4270-B1C1-1D4E5B22579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60420" name="スライド番号プレースホルダー 3">
            <a:extLst>
              <a:ext uri="{FF2B5EF4-FFF2-40B4-BE49-F238E27FC236}">
                <a16:creationId xmlns:a16="http://schemas.microsoft.com/office/drawing/2014/main" id="{BFBBA700-7463-4BFA-B3C3-DC4C9A9535A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1363" indent="-284163">
              <a:defRPr kumimoji="1">
                <a:solidFill>
                  <a:schemeClr val="tx1"/>
                </a:solidFill>
                <a:latin typeface="Arial" panose="020B0604020202020204" pitchFamily="34" charset="0"/>
                <a:ea typeface="ＭＳ Ｐゴシック" panose="020B0600070205080204" pitchFamily="34" charset="-128"/>
              </a:defRPr>
            </a:lvl2pPr>
            <a:lvl3pPr marL="1141413" indent="-227013">
              <a:defRPr kumimoji="1">
                <a:solidFill>
                  <a:schemeClr val="tx1"/>
                </a:solidFill>
                <a:latin typeface="Arial" panose="020B0604020202020204" pitchFamily="34" charset="0"/>
                <a:ea typeface="ＭＳ Ｐゴシック" panose="020B0600070205080204" pitchFamily="34" charset="-128"/>
              </a:defRPr>
            </a:lvl3pPr>
            <a:lvl4pPr marL="1598613" indent="-227013">
              <a:defRPr kumimoji="1">
                <a:solidFill>
                  <a:schemeClr val="tx1"/>
                </a:solidFill>
                <a:latin typeface="Arial" panose="020B0604020202020204" pitchFamily="34" charset="0"/>
                <a:ea typeface="ＭＳ Ｐゴシック" panose="020B0600070205080204" pitchFamily="34" charset="-128"/>
              </a:defRPr>
            </a:lvl4pPr>
            <a:lvl5pPr marL="2055813" indent="-227013">
              <a:defRPr kumimoji="1">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16BD3975-568F-4A58-8FEE-24B5855C1EC9}" type="slidenum">
              <a:rPr lang="en-US" altLang="ja-JP" smtClean="0"/>
              <a:pPr/>
              <a:t>43</a:t>
            </a:fld>
            <a:endParaRPr lang="en-US" altLang="ja-JP"/>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pPr>
              <a:defRPr/>
            </a:pPr>
            <a:fld id="{7734FD70-540F-493A-AE72-0DD770D6B6C6}" type="slidenum">
              <a:rPr lang="en-US" altLang="ja-JP" smtClean="0"/>
              <a:pPr>
                <a:defRPr/>
              </a:pPr>
              <a:t>48</a:t>
            </a:fld>
            <a:endParaRPr lang="en-US" altLang="ja-JP"/>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ー 1">
            <a:extLst>
              <a:ext uri="{FF2B5EF4-FFF2-40B4-BE49-F238E27FC236}">
                <a16:creationId xmlns:a16="http://schemas.microsoft.com/office/drawing/2014/main" id="{D7FA11CB-A2A7-4380-B648-1FF1E541E6A9}"/>
              </a:ext>
            </a:extLst>
          </p:cNvPr>
          <p:cNvSpPr>
            <a:spLocks noGrp="1" noRot="1" noChangeAspect="1" noChangeArrowheads="1" noTextEdit="1"/>
          </p:cNvSpPr>
          <p:nvPr>
            <p:ph type="sldImg"/>
          </p:nvPr>
        </p:nvSpPr>
        <p:spPr>
          <a:ln/>
        </p:spPr>
      </p:sp>
      <p:sp>
        <p:nvSpPr>
          <p:cNvPr id="68611" name="ノート プレースホルダー 2">
            <a:extLst>
              <a:ext uri="{FF2B5EF4-FFF2-40B4-BE49-F238E27FC236}">
                <a16:creationId xmlns:a16="http://schemas.microsoft.com/office/drawing/2014/main" id="{DAF494EC-F6BD-41A7-A203-5481BBAE7B2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68612" name="スライド番号プレースホルダー 3">
            <a:extLst>
              <a:ext uri="{FF2B5EF4-FFF2-40B4-BE49-F238E27FC236}">
                <a16:creationId xmlns:a16="http://schemas.microsoft.com/office/drawing/2014/main" id="{10C1E82E-7A8A-49C7-906C-EF514B77088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52475" indent="-288925">
              <a:defRPr kumimoji="1">
                <a:solidFill>
                  <a:schemeClr val="tx1"/>
                </a:solidFill>
                <a:latin typeface="Arial" panose="020B0604020202020204" pitchFamily="34" charset="0"/>
                <a:ea typeface="ＭＳ Ｐゴシック" panose="020B0600070205080204" pitchFamily="34" charset="-128"/>
              </a:defRPr>
            </a:lvl2pPr>
            <a:lvl3pPr marL="1158875" indent="-231775">
              <a:defRPr kumimoji="1">
                <a:solidFill>
                  <a:schemeClr val="tx1"/>
                </a:solidFill>
                <a:latin typeface="Arial" panose="020B0604020202020204" pitchFamily="34" charset="0"/>
                <a:ea typeface="ＭＳ Ｐゴシック" panose="020B0600070205080204" pitchFamily="34" charset="-128"/>
              </a:defRPr>
            </a:lvl3pPr>
            <a:lvl4pPr marL="1622425" indent="-231775">
              <a:defRPr kumimoji="1">
                <a:solidFill>
                  <a:schemeClr val="tx1"/>
                </a:solidFill>
                <a:latin typeface="Arial" panose="020B0604020202020204" pitchFamily="34" charset="0"/>
                <a:ea typeface="ＭＳ Ｐゴシック" panose="020B0600070205080204" pitchFamily="34" charset="-128"/>
              </a:defRPr>
            </a:lvl4pPr>
            <a:lvl5pPr marL="2085975" indent="-231775">
              <a:defRPr kumimoji="1">
                <a:solidFill>
                  <a:schemeClr val="tx1"/>
                </a:solidFill>
                <a:latin typeface="Arial" panose="020B0604020202020204" pitchFamily="34" charset="0"/>
                <a:ea typeface="ＭＳ Ｐゴシック" panose="020B0600070205080204" pitchFamily="34" charset="-128"/>
              </a:defRPr>
            </a:lvl5pPr>
            <a:lvl6pPr marL="2543175" indent="-23177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3000375" indent="-23177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57575" indent="-23177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914775" indent="-23177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E345473E-05FA-48C3-9DEE-E894A2913606}" type="slidenum">
              <a:rPr lang="en-US" altLang="ja-JP" smtClean="0"/>
              <a:pPr/>
              <a:t>50</a:t>
            </a:fld>
            <a:endParaRPr lang="en-US" altLang="ja-JP"/>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55F2561E-A8C5-4EA8-ACBE-F500BC5FA0C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37641213" indent="-371871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1888" indent="-22383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85913" indent="-22383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39938" indent="-22383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97138" indent="-2238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54338" indent="-2238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11538" indent="-2238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68738" indent="-2238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BEEE582F-9F4B-4DFD-8B69-05938767CD74}" type="slidenum">
              <a:rPr lang="en-US" altLang="ja-JP" smtClean="0">
                <a:ea typeface="ＭＳ Ｐゴシック" panose="020B0600070205080204" pitchFamily="34" charset="-128"/>
              </a:rPr>
              <a:pPr>
                <a:spcBef>
                  <a:spcPct val="0"/>
                </a:spcBef>
              </a:pPr>
              <a:t>5</a:t>
            </a:fld>
            <a:endParaRPr lang="en-US" altLang="ja-JP">
              <a:ea typeface="ＭＳ Ｐゴシック" panose="020B0600070205080204" pitchFamily="34" charset="-128"/>
            </a:endParaRPr>
          </a:p>
        </p:txBody>
      </p:sp>
      <p:sp>
        <p:nvSpPr>
          <p:cNvPr id="9219" name="Rectangle 2">
            <a:extLst>
              <a:ext uri="{FF2B5EF4-FFF2-40B4-BE49-F238E27FC236}">
                <a16:creationId xmlns:a16="http://schemas.microsoft.com/office/drawing/2014/main" id="{69327321-50C9-4B86-B2C7-122869281732}"/>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C020649E-179B-4B3F-9832-AE3ACBDFBA6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a:extLst>
              <a:ext uri="{FF2B5EF4-FFF2-40B4-BE49-F238E27FC236}">
                <a16:creationId xmlns:a16="http://schemas.microsoft.com/office/drawing/2014/main" id="{34855FEF-CCF0-426C-B3CD-3EB199279DFD}"/>
              </a:ext>
            </a:extLst>
          </p:cNvPr>
          <p:cNvSpPr>
            <a:spLocks noGrp="1" noRot="1" noChangeAspect="1" noChangeArrowheads="1" noTextEdit="1"/>
          </p:cNvSpPr>
          <p:nvPr>
            <p:ph type="sldImg"/>
          </p:nvPr>
        </p:nvSpPr>
        <p:spPr>
          <a:ln/>
        </p:spPr>
      </p:sp>
      <p:sp>
        <p:nvSpPr>
          <p:cNvPr id="17411" name="ノート プレースホルダー 2">
            <a:extLst>
              <a:ext uri="{FF2B5EF4-FFF2-40B4-BE49-F238E27FC236}">
                <a16:creationId xmlns:a16="http://schemas.microsoft.com/office/drawing/2014/main" id="{335CE3B0-33AA-49F4-AEF7-E8E1E7133A1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17412" name="スライド番号プレースホルダー 3">
            <a:extLst>
              <a:ext uri="{FF2B5EF4-FFF2-40B4-BE49-F238E27FC236}">
                <a16:creationId xmlns:a16="http://schemas.microsoft.com/office/drawing/2014/main" id="{16064EF5-8964-4A78-A5E0-A49D50FDF91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1363" indent="-284163">
              <a:defRPr kumimoji="1">
                <a:solidFill>
                  <a:schemeClr val="tx1"/>
                </a:solidFill>
                <a:latin typeface="Arial" panose="020B0604020202020204" pitchFamily="34" charset="0"/>
                <a:ea typeface="ＭＳ Ｐゴシック" panose="020B0600070205080204" pitchFamily="34" charset="-128"/>
              </a:defRPr>
            </a:lvl2pPr>
            <a:lvl3pPr marL="1141413" indent="-227013">
              <a:defRPr kumimoji="1">
                <a:solidFill>
                  <a:schemeClr val="tx1"/>
                </a:solidFill>
                <a:latin typeface="Arial" panose="020B0604020202020204" pitchFamily="34" charset="0"/>
                <a:ea typeface="ＭＳ Ｐゴシック" panose="020B0600070205080204" pitchFamily="34" charset="-128"/>
              </a:defRPr>
            </a:lvl3pPr>
            <a:lvl4pPr marL="1598613" indent="-227013">
              <a:defRPr kumimoji="1">
                <a:solidFill>
                  <a:schemeClr val="tx1"/>
                </a:solidFill>
                <a:latin typeface="Arial" panose="020B0604020202020204" pitchFamily="34" charset="0"/>
                <a:ea typeface="ＭＳ Ｐゴシック" panose="020B0600070205080204" pitchFamily="34" charset="-128"/>
              </a:defRPr>
            </a:lvl4pPr>
            <a:lvl5pPr marL="2055813" indent="-227013">
              <a:defRPr kumimoji="1">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70DC39EA-52A0-44B9-B154-3229BA94788B}" type="slidenum">
              <a:rPr lang="en-US" altLang="ja-JP" smtClean="0"/>
              <a:pPr/>
              <a:t>12</a:t>
            </a:fld>
            <a:endParaRPr lang="en-US"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0FA05375-BB7A-45DB-ADC2-15002E50E9C8}"/>
              </a:ext>
            </a:extLst>
          </p:cNvPr>
          <p:cNvSpPr>
            <a:spLocks noGrp="1" noRot="1" noChangeAspect="1" noChangeArrowheads="1" noTextEdit="1"/>
          </p:cNvSpPr>
          <p:nvPr>
            <p:ph type="sldImg"/>
          </p:nvPr>
        </p:nvSpPr>
        <p:spPr>
          <a:ln/>
        </p:spPr>
      </p:sp>
      <p:sp>
        <p:nvSpPr>
          <p:cNvPr id="20483" name="ノート プレースホルダー 2">
            <a:extLst>
              <a:ext uri="{FF2B5EF4-FFF2-40B4-BE49-F238E27FC236}">
                <a16:creationId xmlns:a16="http://schemas.microsoft.com/office/drawing/2014/main" id="{C1A416A0-29C4-4701-AF7F-64BE319F400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20484" name="スライド番号プレースホルダー 3">
            <a:extLst>
              <a:ext uri="{FF2B5EF4-FFF2-40B4-BE49-F238E27FC236}">
                <a16:creationId xmlns:a16="http://schemas.microsoft.com/office/drawing/2014/main" id="{0E719489-F93D-432B-953F-8624C3FF146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35013" indent="-280988">
              <a:defRPr kumimoji="1">
                <a:solidFill>
                  <a:schemeClr val="tx1"/>
                </a:solidFill>
                <a:latin typeface="Arial" panose="020B0604020202020204" pitchFamily="34" charset="0"/>
                <a:ea typeface="ＭＳ Ｐゴシック" panose="020B0600070205080204" pitchFamily="34" charset="-128"/>
              </a:defRPr>
            </a:lvl2pPr>
            <a:lvl3pPr marL="1131888" indent="-223838">
              <a:defRPr kumimoji="1">
                <a:solidFill>
                  <a:schemeClr val="tx1"/>
                </a:solidFill>
                <a:latin typeface="Arial" panose="020B0604020202020204" pitchFamily="34" charset="0"/>
                <a:ea typeface="ＭＳ Ｐゴシック" panose="020B0600070205080204" pitchFamily="34" charset="-128"/>
              </a:defRPr>
            </a:lvl3pPr>
            <a:lvl4pPr marL="1585913" indent="-223838">
              <a:defRPr kumimoji="1">
                <a:solidFill>
                  <a:schemeClr val="tx1"/>
                </a:solidFill>
                <a:latin typeface="Arial" panose="020B0604020202020204" pitchFamily="34" charset="0"/>
                <a:ea typeface="ＭＳ Ｐゴシック" panose="020B0600070205080204" pitchFamily="34" charset="-128"/>
              </a:defRPr>
            </a:lvl4pPr>
            <a:lvl5pPr marL="2039938" indent="-223838">
              <a:defRPr kumimoji="1">
                <a:solidFill>
                  <a:schemeClr val="tx1"/>
                </a:solidFill>
                <a:latin typeface="Arial" panose="020B0604020202020204" pitchFamily="34" charset="0"/>
                <a:ea typeface="ＭＳ Ｐゴシック" panose="020B0600070205080204" pitchFamily="34" charset="-128"/>
              </a:defRPr>
            </a:lvl5pPr>
            <a:lvl6pPr marL="2497138" indent="-22383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54338" indent="-22383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11538" indent="-22383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68738" indent="-22383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5020FEB7-826F-49B0-AE57-52DDF8356F00}" type="slidenum">
              <a:rPr lang="en-US" altLang="ja-JP" smtClean="0"/>
              <a:pPr/>
              <a:t>14</a:t>
            </a:fld>
            <a:endParaRPr lang="en-US" altLang="ja-JP"/>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a:extLst>
              <a:ext uri="{FF2B5EF4-FFF2-40B4-BE49-F238E27FC236}">
                <a16:creationId xmlns:a16="http://schemas.microsoft.com/office/drawing/2014/main" id="{585CA158-D77A-491E-8398-4E95A3A5C55A}"/>
              </a:ext>
            </a:extLst>
          </p:cNvPr>
          <p:cNvSpPr>
            <a:spLocks noGrp="1" noRot="1" noChangeAspect="1" noChangeArrowheads="1" noTextEdit="1"/>
          </p:cNvSpPr>
          <p:nvPr>
            <p:ph type="sldImg"/>
          </p:nvPr>
        </p:nvSpPr>
        <p:spPr>
          <a:ln/>
        </p:spPr>
      </p:sp>
      <p:sp>
        <p:nvSpPr>
          <p:cNvPr id="23555" name="ノート プレースホルダー 2">
            <a:extLst>
              <a:ext uri="{FF2B5EF4-FFF2-40B4-BE49-F238E27FC236}">
                <a16:creationId xmlns:a16="http://schemas.microsoft.com/office/drawing/2014/main" id="{F38F6FFC-6131-4B22-BD34-EC277B75B7E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23556" name="スライド番号プレースホルダー 3">
            <a:extLst>
              <a:ext uri="{FF2B5EF4-FFF2-40B4-BE49-F238E27FC236}">
                <a16:creationId xmlns:a16="http://schemas.microsoft.com/office/drawing/2014/main" id="{F0F9B2BD-67B8-4246-9F1E-5EB64A57086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5013" indent="-280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1888" indent="-22383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85913" indent="-22383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39938" indent="-22383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97138" indent="-2238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54338" indent="-2238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11538" indent="-2238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68738" indent="-2238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F89EE07-45B9-4E6C-BAFA-B4D513018AAF}" type="slidenum">
              <a:rPr lang="en-US" altLang="ja-JP" smtClean="0">
                <a:ea typeface="ＭＳ Ｐゴシック" panose="020B0600070205080204" pitchFamily="34" charset="-128"/>
              </a:rPr>
              <a:pPr>
                <a:spcBef>
                  <a:spcPct val="0"/>
                </a:spcBef>
              </a:pPr>
              <a:t>16</a:t>
            </a:fld>
            <a:endParaRPr lang="en-US" altLang="ja-JP">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a:extLst>
              <a:ext uri="{FF2B5EF4-FFF2-40B4-BE49-F238E27FC236}">
                <a16:creationId xmlns:a16="http://schemas.microsoft.com/office/drawing/2014/main" id="{2A572515-53B9-4A4C-BF24-3D75088E4DF7}"/>
              </a:ext>
            </a:extLst>
          </p:cNvPr>
          <p:cNvSpPr>
            <a:spLocks noGrp="1" noRot="1" noChangeAspect="1" noChangeArrowheads="1" noTextEdit="1"/>
          </p:cNvSpPr>
          <p:nvPr>
            <p:ph type="sldImg"/>
          </p:nvPr>
        </p:nvSpPr>
        <p:spPr>
          <a:ln/>
        </p:spPr>
      </p:sp>
      <p:sp>
        <p:nvSpPr>
          <p:cNvPr id="25603" name="ノート プレースホルダー 2">
            <a:extLst>
              <a:ext uri="{FF2B5EF4-FFF2-40B4-BE49-F238E27FC236}">
                <a16:creationId xmlns:a16="http://schemas.microsoft.com/office/drawing/2014/main" id="{1C13D326-3626-477C-8BFF-D04CE6941FE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25604" name="スライド番号プレースホルダー 3">
            <a:extLst>
              <a:ext uri="{FF2B5EF4-FFF2-40B4-BE49-F238E27FC236}">
                <a16:creationId xmlns:a16="http://schemas.microsoft.com/office/drawing/2014/main" id="{FCC111E2-A6F7-4F4A-BA12-5797FB8A895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35013" indent="-280988">
              <a:defRPr kumimoji="1">
                <a:solidFill>
                  <a:schemeClr val="tx1"/>
                </a:solidFill>
                <a:latin typeface="Arial" panose="020B0604020202020204" pitchFamily="34" charset="0"/>
                <a:ea typeface="ＭＳ Ｐゴシック" panose="020B0600070205080204" pitchFamily="34" charset="-128"/>
              </a:defRPr>
            </a:lvl2pPr>
            <a:lvl3pPr marL="1131888" indent="-223838">
              <a:defRPr kumimoji="1">
                <a:solidFill>
                  <a:schemeClr val="tx1"/>
                </a:solidFill>
                <a:latin typeface="Arial" panose="020B0604020202020204" pitchFamily="34" charset="0"/>
                <a:ea typeface="ＭＳ Ｐゴシック" panose="020B0600070205080204" pitchFamily="34" charset="-128"/>
              </a:defRPr>
            </a:lvl3pPr>
            <a:lvl4pPr marL="1585913" indent="-223838">
              <a:defRPr kumimoji="1">
                <a:solidFill>
                  <a:schemeClr val="tx1"/>
                </a:solidFill>
                <a:latin typeface="Arial" panose="020B0604020202020204" pitchFamily="34" charset="0"/>
                <a:ea typeface="ＭＳ Ｐゴシック" panose="020B0600070205080204" pitchFamily="34" charset="-128"/>
              </a:defRPr>
            </a:lvl4pPr>
            <a:lvl5pPr marL="2039938" indent="-223838">
              <a:defRPr kumimoji="1">
                <a:solidFill>
                  <a:schemeClr val="tx1"/>
                </a:solidFill>
                <a:latin typeface="Arial" panose="020B0604020202020204" pitchFamily="34" charset="0"/>
                <a:ea typeface="ＭＳ Ｐゴシック" panose="020B0600070205080204" pitchFamily="34" charset="-128"/>
              </a:defRPr>
            </a:lvl5pPr>
            <a:lvl6pPr marL="2497138" indent="-22383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54338" indent="-22383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11538" indent="-22383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68738" indent="-22383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AC9C443F-2654-470D-97A0-C91773D42D3A}" type="slidenum">
              <a:rPr lang="en-US" altLang="ja-JP" smtClean="0"/>
              <a:pPr/>
              <a:t>17</a:t>
            </a:fld>
            <a:endParaRPr lang="en-US" altLang="ja-JP"/>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a:extLst>
              <a:ext uri="{FF2B5EF4-FFF2-40B4-BE49-F238E27FC236}">
                <a16:creationId xmlns:a16="http://schemas.microsoft.com/office/drawing/2014/main" id="{B465FE23-673B-4B0A-A08B-ABC58ECF8BD3}"/>
              </a:ext>
            </a:extLst>
          </p:cNvPr>
          <p:cNvSpPr>
            <a:spLocks noGrp="1" noRot="1" noChangeAspect="1" noChangeArrowheads="1" noTextEdit="1"/>
          </p:cNvSpPr>
          <p:nvPr>
            <p:ph type="sldImg"/>
          </p:nvPr>
        </p:nvSpPr>
        <p:spPr>
          <a:ln/>
        </p:spPr>
      </p:sp>
      <p:sp>
        <p:nvSpPr>
          <p:cNvPr id="29699" name="ノート プレースホルダー 2">
            <a:extLst>
              <a:ext uri="{FF2B5EF4-FFF2-40B4-BE49-F238E27FC236}">
                <a16:creationId xmlns:a16="http://schemas.microsoft.com/office/drawing/2014/main" id="{685705A2-F3F8-464F-8D70-6A07D52BF25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29700" name="スライド番号プレースホルダー 3">
            <a:extLst>
              <a:ext uri="{FF2B5EF4-FFF2-40B4-BE49-F238E27FC236}">
                <a16:creationId xmlns:a16="http://schemas.microsoft.com/office/drawing/2014/main" id="{779E21BF-CCBC-4DBA-9B39-FC1F7B2FA67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35013" indent="-280988">
              <a:defRPr kumimoji="1">
                <a:solidFill>
                  <a:schemeClr val="tx1"/>
                </a:solidFill>
                <a:latin typeface="Arial" panose="020B0604020202020204" pitchFamily="34" charset="0"/>
                <a:ea typeface="ＭＳ Ｐゴシック" panose="020B0600070205080204" pitchFamily="34" charset="-128"/>
              </a:defRPr>
            </a:lvl2pPr>
            <a:lvl3pPr marL="1131888" indent="-223838">
              <a:defRPr kumimoji="1">
                <a:solidFill>
                  <a:schemeClr val="tx1"/>
                </a:solidFill>
                <a:latin typeface="Arial" panose="020B0604020202020204" pitchFamily="34" charset="0"/>
                <a:ea typeface="ＭＳ Ｐゴシック" panose="020B0600070205080204" pitchFamily="34" charset="-128"/>
              </a:defRPr>
            </a:lvl3pPr>
            <a:lvl4pPr marL="1585913" indent="-223838">
              <a:defRPr kumimoji="1">
                <a:solidFill>
                  <a:schemeClr val="tx1"/>
                </a:solidFill>
                <a:latin typeface="Arial" panose="020B0604020202020204" pitchFamily="34" charset="0"/>
                <a:ea typeface="ＭＳ Ｐゴシック" panose="020B0600070205080204" pitchFamily="34" charset="-128"/>
              </a:defRPr>
            </a:lvl4pPr>
            <a:lvl5pPr marL="2039938" indent="-223838">
              <a:defRPr kumimoji="1">
                <a:solidFill>
                  <a:schemeClr val="tx1"/>
                </a:solidFill>
                <a:latin typeface="Arial" panose="020B0604020202020204" pitchFamily="34" charset="0"/>
                <a:ea typeface="ＭＳ Ｐゴシック" panose="020B0600070205080204" pitchFamily="34" charset="-128"/>
              </a:defRPr>
            </a:lvl5pPr>
            <a:lvl6pPr marL="2497138" indent="-22383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54338" indent="-22383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11538" indent="-22383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68738" indent="-22383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C3DEECF7-3410-49D4-92C9-96A91805CD71}" type="slidenum">
              <a:rPr lang="en-US" altLang="ja-JP" smtClean="0"/>
              <a:pPr/>
              <a:t>20</a:t>
            </a:fld>
            <a:endParaRPr lang="en-US" altLang="ja-JP"/>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7734FD70-540F-493A-AE72-0DD770D6B6C6}" type="slidenum">
              <a:rPr lang="en-US" altLang="ja-JP" smtClean="0"/>
              <a:pPr>
                <a:defRPr/>
              </a:pPr>
              <a:t>24</a:t>
            </a:fld>
            <a:endParaRPr lang="en-US" altLang="ja-JP"/>
          </a:p>
        </p:txBody>
      </p:sp>
    </p:spTree>
    <p:extLst>
      <p:ext uri="{BB962C8B-B14F-4D97-AF65-F5344CB8AC3E}">
        <p14:creationId xmlns:p14="http://schemas.microsoft.com/office/powerpoint/2010/main" val="1113271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5D3B67A0-4609-4636-8289-6B842B5BEB51}"/>
              </a:ext>
            </a:extLst>
          </p:cNvPr>
          <p:cNvSpPr>
            <a:spLocks noGrp="1" noRot="1" noChangeAspect="1" noChangeArrowheads="1" noTextEdit="1"/>
          </p:cNvSpPr>
          <p:nvPr>
            <p:ph type="sldImg"/>
          </p:nvPr>
        </p:nvSpPr>
        <p:spPr>
          <a:ln/>
        </p:spPr>
      </p:sp>
      <p:sp>
        <p:nvSpPr>
          <p:cNvPr id="35843" name="ノート プレースホルダー 2">
            <a:extLst>
              <a:ext uri="{FF2B5EF4-FFF2-40B4-BE49-F238E27FC236}">
                <a16:creationId xmlns:a16="http://schemas.microsoft.com/office/drawing/2014/main" id="{C38489F2-0A55-4D2E-965A-2A20D6E93D7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35844" name="スライド番号プレースホルダー 3">
            <a:extLst>
              <a:ext uri="{FF2B5EF4-FFF2-40B4-BE49-F238E27FC236}">
                <a16:creationId xmlns:a16="http://schemas.microsoft.com/office/drawing/2014/main" id="{91B7C52F-E620-4E38-BEE7-4B8BCCBD3B4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5013" indent="-280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1888" indent="-22383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85913" indent="-22383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39938" indent="-22383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97138" indent="-2238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54338" indent="-2238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11538" indent="-2238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68738" indent="-2238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590E3776-856A-44EE-AE2E-A3B9D8B99ADC}" type="slidenum">
              <a:rPr lang="en-US" altLang="ja-JP" smtClean="0">
                <a:ea typeface="ＭＳ Ｐゴシック" panose="020B0600070205080204" pitchFamily="34" charset="-128"/>
              </a:rPr>
              <a:pPr>
                <a:spcBef>
                  <a:spcPct val="0"/>
                </a:spcBef>
              </a:pPr>
              <a:t>25</a:t>
            </a:fld>
            <a:endParaRPr lang="en-US" altLang="ja-JP">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a:extLst>
              <a:ext uri="{FF2B5EF4-FFF2-40B4-BE49-F238E27FC236}">
                <a16:creationId xmlns:a16="http://schemas.microsoft.com/office/drawing/2014/main" id="{B51E82D1-3B3A-4D47-9D48-076658EFC69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92145AED-473E-45F9-A26E-9EA48BA7AF8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C4BD1094-ABAE-4059-947A-3BBDFF1478DA}"/>
              </a:ext>
            </a:extLst>
          </p:cNvPr>
          <p:cNvSpPr>
            <a:spLocks noGrp="1" noChangeArrowheads="1"/>
          </p:cNvSpPr>
          <p:nvPr>
            <p:ph type="sldNum" sz="quarter" idx="12"/>
          </p:nvPr>
        </p:nvSpPr>
        <p:spPr>
          <a:ln/>
        </p:spPr>
        <p:txBody>
          <a:bodyPr/>
          <a:lstStyle>
            <a:lvl1pPr>
              <a:defRPr/>
            </a:lvl1pPr>
          </a:lstStyle>
          <a:p>
            <a:pPr>
              <a:defRPr/>
            </a:pPr>
            <a:fld id="{45DB2203-3A0A-4490-850E-332BEB4155CC}" type="slidenum">
              <a:rPr lang="en-US" altLang="ja-JP"/>
              <a:pPr>
                <a:defRPr/>
              </a:pPr>
              <a:t>‹#›</a:t>
            </a:fld>
            <a:endParaRPr lang="en-US" altLang="ja-JP"/>
          </a:p>
        </p:txBody>
      </p:sp>
    </p:spTree>
    <p:extLst>
      <p:ext uri="{BB962C8B-B14F-4D97-AF65-F5344CB8AC3E}">
        <p14:creationId xmlns:p14="http://schemas.microsoft.com/office/powerpoint/2010/main" val="1208201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62D5A0E6-2649-40CD-8A14-919273BA04A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487027FF-78DD-43E9-90E1-6662DC99F39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B9DD5EF9-15FA-4E47-91E8-D78ABF1FCE67}"/>
              </a:ext>
            </a:extLst>
          </p:cNvPr>
          <p:cNvSpPr>
            <a:spLocks noGrp="1" noChangeArrowheads="1"/>
          </p:cNvSpPr>
          <p:nvPr>
            <p:ph type="sldNum" sz="quarter" idx="12"/>
          </p:nvPr>
        </p:nvSpPr>
        <p:spPr>
          <a:ln/>
        </p:spPr>
        <p:txBody>
          <a:bodyPr/>
          <a:lstStyle>
            <a:lvl1pPr>
              <a:defRPr/>
            </a:lvl1pPr>
          </a:lstStyle>
          <a:p>
            <a:pPr>
              <a:defRPr/>
            </a:pPr>
            <a:fld id="{E6BE5D3E-6A74-49DB-BCDE-565C93AEDCA8}" type="slidenum">
              <a:rPr lang="en-US" altLang="ja-JP"/>
              <a:pPr>
                <a:defRPr/>
              </a:pPr>
              <a:t>‹#›</a:t>
            </a:fld>
            <a:endParaRPr lang="en-US" altLang="ja-JP"/>
          </a:p>
        </p:txBody>
      </p:sp>
    </p:spTree>
    <p:extLst>
      <p:ext uri="{BB962C8B-B14F-4D97-AF65-F5344CB8AC3E}">
        <p14:creationId xmlns:p14="http://schemas.microsoft.com/office/powerpoint/2010/main" val="2986636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07904EA1-BDE6-4B38-843D-E1E524CCDFF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3CB80152-B819-48E9-855D-9F5CF50BEFB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2051B109-A669-4B9F-8F45-7D237B6DF910}"/>
              </a:ext>
            </a:extLst>
          </p:cNvPr>
          <p:cNvSpPr>
            <a:spLocks noGrp="1" noChangeArrowheads="1"/>
          </p:cNvSpPr>
          <p:nvPr>
            <p:ph type="sldNum" sz="quarter" idx="12"/>
          </p:nvPr>
        </p:nvSpPr>
        <p:spPr>
          <a:ln/>
        </p:spPr>
        <p:txBody>
          <a:bodyPr/>
          <a:lstStyle>
            <a:lvl1pPr>
              <a:defRPr/>
            </a:lvl1pPr>
          </a:lstStyle>
          <a:p>
            <a:pPr>
              <a:defRPr/>
            </a:pPr>
            <a:fld id="{05DDD3CA-711E-4A7B-B3DE-671A8C3642B4}" type="slidenum">
              <a:rPr lang="en-US" altLang="ja-JP"/>
              <a:pPr>
                <a:defRPr/>
              </a:pPr>
              <a:t>‹#›</a:t>
            </a:fld>
            <a:endParaRPr lang="en-US" altLang="ja-JP"/>
          </a:p>
        </p:txBody>
      </p:sp>
    </p:spTree>
    <p:extLst>
      <p:ext uri="{BB962C8B-B14F-4D97-AF65-F5344CB8AC3E}">
        <p14:creationId xmlns:p14="http://schemas.microsoft.com/office/powerpoint/2010/main" val="3086278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BD2EC737-3702-4570-88D7-EB9B7600E6D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D79D82C1-16BE-492D-AF9C-9550A889318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60EA01A9-C6FF-4DB8-915B-85E69A66C409}"/>
              </a:ext>
            </a:extLst>
          </p:cNvPr>
          <p:cNvSpPr>
            <a:spLocks noGrp="1" noChangeArrowheads="1"/>
          </p:cNvSpPr>
          <p:nvPr>
            <p:ph type="sldNum" sz="quarter" idx="12"/>
          </p:nvPr>
        </p:nvSpPr>
        <p:spPr>
          <a:ln/>
        </p:spPr>
        <p:txBody>
          <a:bodyPr/>
          <a:lstStyle>
            <a:lvl1pPr>
              <a:defRPr/>
            </a:lvl1pPr>
          </a:lstStyle>
          <a:p>
            <a:pPr>
              <a:defRPr/>
            </a:pPr>
            <a:fld id="{3B2AA21D-0312-45EF-AED1-6006DD89A546}" type="slidenum">
              <a:rPr lang="en-US" altLang="ja-JP"/>
              <a:pPr>
                <a:defRPr/>
              </a:pPr>
              <a:t>‹#›</a:t>
            </a:fld>
            <a:endParaRPr lang="en-US" altLang="ja-JP"/>
          </a:p>
        </p:txBody>
      </p:sp>
    </p:spTree>
    <p:extLst>
      <p:ext uri="{BB962C8B-B14F-4D97-AF65-F5344CB8AC3E}">
        <p14:creationId xmlns:p14="http://schemas.microsoft.com/office/powerpoint/2010/main" val="2317534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a:extLst>
              <a:ext uri="{FF2B5EF4-FFF2-40B4-BE49-F238E27FC236}">
                <a16:creationId xmlns:a16="http://schemas.microsoft.com/office/drawing/2014/main" id="{2808A4F2-A03E-436C-A6E5-5FAA1DB3C25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EA44052E-BFDD-4722-B100-AD555DDECBB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9D45DC27-A998-4D81-BC0A-15D749291A45}"/>
              </a:ext>
            </a:extLst>
          </p:cNvPr>
          <p:cNvSpPr>
            <a:spLocks noGrp="1" noChangeArrowheads="1"/>
          </p:cNvSpPr>
          <p:nvPr>
            <p:ph type="sldNum" sz="quarter" idx="12"/>
          </p:nvPr>
        </p:nvSpPr>
        <p:spPr>
          <a:ln/>
        </p:spPr>
        <p:txBody>
          <a:bodyPr/>
          <a:lstStyle>
            <a:lvl1pPr>
              <a:defRPr/>
            </a:lvl1pPr>
          </a:lstStyle>
          <a:p>
            <a:pPr>
              <a:defRPr/>
            </a:pPr>
            <a:fld id="{3872D8E9-A76C-45C1-B70B-D0A269BA4363}" type="slidenum">
              <a:rPr lang="en-US" altLang="ja-JP"/>
              <a:pPr>
                <a:defRPr/>
              </a:pPr>
              <a:t>‹#›</a:t>
            </a:fld>
            <a:endParaRPr lang="en-US" altLang="ja-JP"/>
          </a:p>
        </p:txBody>
      </p:sp>
    </p:spTree>
    <p:extLst>
      <p:ext uri="{BB962C8B-B14F-4D97-AF65-F5344CB8AC3E}">
        <p14:creationId xmlns:p14="http://schemas.microsoft.com/office/powerpoint/2010/main" val="3536520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1306CB71-3916-4330-92E8-C4111C62A37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D8C8F28C-2C74-4EF9-8B52-BBBAFB1A8CB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3DD6D12A-FDF8-454F-B1E9-12B893AE606E}"/>
              </a:ext>
            </a:extLst>
          </p:cNvPr>
          <p:cNvSpPr>
            <a:spLocks noGrp="1" noChangeArrowheads="1"/>
          </p:cNvSpPr>
          <p:nvPr>
            <p:ph type="sldNum" sz="quarter" idx="12"/>
          </p:nvPr>
        </p:nvSpPr>
        <p:spPr>
          <a:ln/>
        </p:spPr>
        <p:txBody>
          <a:bodyPr/>
          <a:lstStyle>
            <a:lvl1pPr>
              <a:defRPr/>
            </a:lvl1pPr>
          </a:lstStyle>
          <a:p>
            <a:pPr>
              <a:defRPr/>
            </a:pPr>
            <a:fld id="{2F879435-DDCF-4AC6-BA42-C4EB225FC74C}" type="slidenum">
              <a:rPr lang="en-US" altLang="ja-JP"/>
              <a:pPr>
                <a:defRPr/>
              </a:pPr>
              <a:t>‹#›</a:t>
            </a:fld>
            <a:endParaRPr lang="en-US" altLang="ja-JP"/>
          </a:p>
        </p:txBody>
      </p:sp>
    </p:spTree>
    <p:extLst>
      <p:ext uri="{BB962C8B-B14F-4D97-AF65-F5344CB8AC3E}">
        <p14:creationId xmlns:p14="http://schemas.microsoft.com/office/powerpoint/2010/main" val="3157030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99DBB50D-673A-48DF-BAD6-34BA8810BCE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F69B78B0-631E-4F95-87C6-E3F6DEBDA9B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50D230BE-A47E-4987-B848-E312D4FC0029}"/>
              </a:ext>
            </a:extLst>
          </p:cNvPr>
          <p:cNvSpPr>
            <a:spLocks noGrp="1" noChangeArrowheads="1"/>
          </p:cNvSpPr>
          <p:nvPr>
            <p:ph type="sldNum" sz="quarter" idx="12"/>
          </p:nvPr>
        </p:nvSpPr>
        <p:spPr>
          <a:ln/>
        </p:spPr>
        <p:txBody>
          <a:bodyPr/>
          <a:lstStyle>
            <a:lvl1pPr>
              <a:defRPr/>
            </a:lvl1pPr>
          </a:lstStyle>
          <a:p>
            <a:pPr>
              <a:defRPr/>
            </a:pPr>
            <a:fld id="{A1D5EE38-52C2-452D-880C-DA1D50BB0EAE}" type="slidenum">
              <a:rPr lang="en-US" altLang="ja-JP"/>
              <a:pPr>
                <a:defRPr/>
              </a:pPr>
              <a:t>‹#›</a:t>
            </a:fld>
            <a:endParaRPr lang="en-US" altLang="ja-JP"/>
          </a:p>
        </p:txBody>
      </p:sp>
    </p:spTree>
    <p:extLst>
      <p:ext uri="{BB962C8B-B14F-4D97-AF65-F5344CB8AC3E}">
        <p14:creationId xmlns:p14="http://schemas.microsoft.com/office/powerpoint/2010/main" val="3426379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a:extLst>
              <a:ext uri="{FF2B5EF4-FFF2-40B4-BE49-F238E27FC236}">
                <a16:creationId xmlns:a16="http://schemas.microsoft.com/office/drawing/2014/main" id="{A371F2A9-8875-466F-B683-60A00952D3D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0C7D5571-59C5-4EBA-9974-E21F31A81D6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543E8E4F-76FA-4F86-92C1-437234C35CE0}"/>
              </a:ext>
            </a:extLst>
          </p:cNvPr>
          <p:cNvSpPr>
            <a:spLocks noGrp="1" noChangeArrowheads="1"/>
          </p:cNvSpPr>
          <p:nvPr>
            <p:ph type="sldNum" sz="quarter" idx="12"/>
          </p:nvPr>
        </p:nvSpPr>
        <p:spPr>
          <a:ln/>
        </p:spPr>
        <p:txBody>
          <a:bodyPr/>
          <a:lstStyle>
            <a:lvl1pPr>
              <a:defRPr/>
            </a:lvl1pPr>
          </a:lstStyle>
          <a:p>
            <a:pPr>
              <a:defRPr/>
            </a:pPr>
            <a:fld id="{74370F76-BCB8-421D-85D1-C0D1594FE1FA}" type="slidenum">
              <a:rPr lang="en-US" altLang="ja-JP"/>
              <a:pPr>
                <a:defRPr/>
              </a:pPr>
              <a:t>‹#›</a:t>
            </a:fld>
            <a:endParaRPr lang="en-US" altLang="ja-JP"/>
          </a:p>
        </p:txBody>
      </p:sp>
    </p:spTree>
    <p:extLst>
      <p:ext uri="{BB962C8B-B14F-4D97-AF65-F5344CB8AC3E}">
        <p14:creationId xmlns:p14="http://schemas.microsoft.com/office/powerpoint/2010/main" val="3407892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3312126-F067-4798-8853-FECD71FCA76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0215EF68-A364-4D77-A167-8BCDC57D8D4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7AF83422-062D-4917-A625-1EF08BA5BF0A}"/>
              </a:ext>
            </a:extLst>
          </p:cNvPr>
          <p:cNvSpPr>
            <a:spLocks noGrp="1" noChangeArrowheads="1"/>
          </p:cNvSpPr>
          <p:nvPr>
            <p:ph type="sldNum" sz="quarter" idx="12"/>
          </p:nvPr>
        </p:nvSpPr>
        <p:spPr>
          <a:ln/>
        </p:spPr>
        <p:txBody>
          <a:bodyPr/>
          <a:lstStyle>
            <a:lvl1pPr>
              <a:defRPr/>
            </a:lvl1pPr>
          </a:lstStyle>
          <a:p>
            <a:pPr>
              <a:defRPr/>
            </a:pPr>
            <a:fld id="{6F82130C-F7C9-44E6-A83D-54826DF47E99}" type="slidenum">
              <a:rPr lang="en-US" altLang="ja-JP"/>
              <a:pPr>
                <a:defRPr/>
              </a:pPr>
              <a:t>‹#›</a:t>
            </a:fld>
            <a:endParaRPr lang="en-US" altLang="ja-JP"/>
          </a:p>
        </p:txBody>
      </p:sp>
    </p:spTree>
    <p:extLst>
      <p:ext uri="{BB962C8B-B14F-4D97-AF65-F5344CB8AC3E}">
        <p14:creationId xmlns:p14="http://schemas.microsoft.com/office/powerpoint/2010/main" val="1553152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55C7D58A-4E40-407C-94C9-D8A3CA95BA9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6E74D3BE-64FD-4D10-8E91-52E8D634DE0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519CEB59-ECDF-46A3-8CC1-138BF26F899E}"/>
              </a:ext>
            </a:extLst>
          </p:cNvPr>
          <p:cNvSpPr>
            <a:spLocks noGrp="1" noChangeArrowheads="1"/>
          </p:cNvSpPr>
          <p:nvPr>
            <p:ph type="sldNum" sz="quarter" idx="12"/>
          </p:nvPr>
        </p:nvSpPr>
        <p:spPr>
          <a:ln/>
        </p:spPr>
        <p:txBody>
          <a:bodyPr/>
          <a:lstStyle>
            <a:lvl1pPr>
              <a:defRPr/>
            </a:lvl1pPr>
          </a:lstStyle>
          <a:p>
            <a:pPr>
              <a:defRPr/>
            </a:pPr>
            <a:fld id="{02FDC9DF-BBA0-49FC-9FEB-40B078083EF6}" type="slidenum">
              <a:rPr lang="en-US" altLang="ja-JP"/>
              <a:pPr>
                <a:defRPr/>
              </a:pPr>
              <a:t>‹#›</a:t>
            </a:fld>
            <a:endParaRPr lang="en-US" altLang="ja-JP"/>
          </a:p>
        </p:txBody>
      </p:sp>
    </p:spTree>
    <p:extLst>
      <p:ext uri="{BB962C8B-B14F-4D97-AF65-F5344CB8AC3E}">
        <p14:creationId xmlns:p14="http://schemas.microsoft.com/office/powerpoint/2010/main" val="1950760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45D50EDB-EC6C-43B1-9642-4B1F0D0D492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33D262A8-8C5D-4167-A355-1EE5F48CAC3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939EFD9D-5B27-4CFF-98A9-CAD51CDF6F8E}"/>
              </a:ext>
            </a:extLst>
          </p:cNvPr>
          <p:cNvSpPr>
            <a:spLocks noGrp="1" noChangeArrowheads="1"/>
          </p:cNvSpPr>
          <p:nvPr>
            <p:ph type="sldNum" sz="quarter" idx="12"/>
          </p:nvPr>
        </p:nvSpPr>
        <p:spPr>
          <a:ln/>
        </p:spPr>
        <p:txBody>
          <a:bodyPr/>
          <a:lstStyle>
            <a:lvl1pPr>
              <a:defRPr/>
            </a:lvl1pPr>
          </a:lstStyle>
          <a:p>
            <a:pPr>
              <a:defRPr/>
            </a:pPr>
            <a:fld id="{8A88653D-99E3-46F0-AD44-1976E7E0F85E}" type="slidenum">
              <a:rPr lang="en-US" altLang="ja-JP"/>
              <a:pPr>
                <a:defRPr/>
              </a:pPr>
              <a:t>‹#›</a:t>
            </a:fld>
            <a:endParaRPr lang="en-US" altLang="ja-JP"/>
          </a:p>
        </p:txBody>
      </p:sp>
    </p:spTree>
    <p:extLst>
      <p:ext uri="{BB962C8B-B14F-4D97-AF65-F5344CB8AC3E}">
        <p14:creationId xmlns:p14="http://schemas.microsoft.com/office/powerpoint/2010/main" val="1650130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89CA1F5-E178-4139-9B95-ABFA2839162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CA6B1500-20BE-4253-9C5E-F1CC27D5A7B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5A960685-C5D7-4E00-8229-BDBD863BFD75}"/>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pitchFamily="50" charset="-128"/>
                <a:cs typeface="+mn-cs"/>
              </a:defRPr>
            </a:lvl1pPr>
          </a:lstStyle>
          <a:p>
            <a:pPr>
              <a:defRPr/>
            </a:pPr>
            <a:endParaRPr lang="en-US" altLang="ja-JP"/>
          </a:p>
        </p:txBody>
      </p:sp>
      <p:sp>
        <p:nvSpPr>
          <p:cNvPr id="1029" name="Rectangle 5">
            <a:extLst>
              <a:ext uri="{FF2B5EF4-FFF2-40B4-BE49-F238E27FC236}">
                <a16:creationId xmlns:a16="http://schemas.microsoft.com/office/drawing/2014/main" id="{88B3F6DC-2DC9-4823-B55D-45E0D44A03F6}"/>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pitchFamily="50" charset="-128"/>
                <a:cs typeface="+mn-cs"/>
              </a:defRPr>
            </a:lvl1pPr>
          </a:lstStyle>
          <a:p>
            <a:pPr>
              <a:defRPr/>
            </a:pPr>
            <a:endParaRPr lang="en-US" altLang="ja-JP"/>
          </a:p>
        </p:txBody>
      </p:sp>
      <p:sp>
        <p:nvSpPr>
          <p:cNvPr id="1030" name="Rectangle 6">
            <a:extLst>
              <a:ext uri="{FF2B5EF4-FFF2-40B4-BE49-F238E27FC236}">
                <a16:creationId xmlns:a16="http://schemas.microsoft.com/office/drawing/2014/main" id="{7C588557-9CFF-4C5E-924D-F3AD3053D6ED}"/>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ea typeface="ＭＳ Ｐゴシック" panose="020B0600070205080204" pitchFamily="50" charset="-128"/>
              </a:defRPr>
            </a:lvl1pPr>
          </a:lstStyle>
          <a:p>
            <a:pPr>
              <a:defRPr/>
            </a:pPr>
            <a:fld id="{8B623CFA-DCBE-4525-91A9-1E3171C3A764}"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ＭＳ Ｐゴシック" charset="-128"/>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slide" Target="slide1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notesSlide" Target="../notesSlides/notesSlide14.xml"/><Relationship Id="rId7"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72.png"/><Relationship Id="rId5" Type="http://schemas.openxmlformats.org/officeDocument/2006/relationships/image" Target="../media/image70.png"/><Relationship Id="rId10" Type="http://schemas.openxmlformats.org/officeDocument/2006/relationships/oleObject" Target="../embeddings/oleObject3.bin"/><Relationship Id="rId4" Type="http://schemas.openxmlformats.org/officeDocument/2006/relationships/oleObject" Target="../embeddings/oleObject1.bin"/><Relationship Id="rId9" Type="http://schemas.openxmlformats.org/officeDocument/2006/relationships/image" Target="../media/image74.jpe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jpeg"/></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jpeg"/></Relationships>
</file>

<file path=ppt/slides/_rels/slide39.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pn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4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4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4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jpeg"/><Relationship Id="rId1" Type="http://schemas.openxmlformats.org/officeDocument/2006/relationships/slideLayout" Target="../slideLayouts/slideLayout2.xml"/><Relationship Id="rId6" Type="http://schemas.openxmlformats.org/officeDocument/2006/relationships/image" Target="../media/image127.jpeg"/><Relationship Id="rId11" Type="http://schemas.openxmlformats.org/officeDocument/2006/relationships/image" Target="../media/image131.png"/><Relationship Id="rId5" Type="http://schemas.openxmlformats.org/officeDocument/2006/relationships/image" Target="../media/image126.png"/><Relationship Id="rId10" Type="http://schemas.openxmlformats.org/officeDocument/2006/relationships/image" Target="../media/image130.jpeg"/><Relationship Id="rId4" Type="http://schemas.openxmlformats.org/officeDocument/2006/relationships/image" Target="../media/image125.jpeg"/><Relationship Id="rId9" Type="http://schemas.openxmlformats.org/officeDocument/2006/relationships/image" Target="../media/image92.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タイトル 1">
            <a:extLst>
              <a:ext uri="{FF2B5EF4-FFF2-40B4-BE49-F238E27FC236}">
                <a16:creationId xmlns:a16="http://schemas.microsoft.com/office/drawing/2014/main" id="{E064C253-4DA2-EA4D-8630-5DDE1D7C4075}"/>
              </a:ext>
            </a:extLst>
          </p:cNvPr>
          <p:cNvSpPr>
            <a:spLocks noGrp="1" noChangeArrowheads="1"/>
          </p:cNvSpPr>
          <p:nvPr>
            <p:ph type="title"/>
          </p:nvPr>
        </p:nvSpPr>
        <p:spPr>
          <a:xfrm>
            <a:off x="2181820" y="301562"/>
            <a:ext cx="4780359" cy="681038"/>
          </a:xfrm>
        </p:spPr>
        <p:txBody>
          <a:bodyPr/>
          <a:lstStyle/>
          <a:p>
            <a:r>
              <a:rPr lang="ja-JP" altLang="en-US" dirty="0"/>
              <a:t>本日の予定</a:t>
            </a:r>
          </a:p>
        </p:txBody>
      </p:sp>
      <p:sp>
        <p:nvSpPr>
          <p:cNvPr id="3" name="コンテンツ プレースホルダー 2">
            <a:extLst>
              <a:ext uri="{FF2B5EF4-FFF2-40B4-BE49-F238E27FC236}">
                <a16:creationId xmlns:a16="http://schemas.microsoft.com/office/drawing/2014/main" id="{274BDEB9-7577-2F4D-A012-0F52C8462D85}"/>
              </a:ext>
            </a:extLst>
          </p:cNvPr>
          <p:cNvSpPr>
            <a:spLocks noGrp="1"/>
          </p:cNvSpPr>
          <p:nvPr>
            <p:ph idx="1"/>
          </p:nvPr>
        </p:nvSpPr>
        <p:spPr>
          <a:xfrm>
            <a:off x="594986" y="1119125"/>
            <a:ext cx="8147248" cy="5738875"/>
          </a:xfrm>
        </p:spPr>
        <p:txBody>
          <a:bodyPr>
            <a:normAutofit lnSpcReduction="10000"/>
          </a:bodyPr>
          <a:lstStyle/>
          <a:p>
            <a:pPr>
              <a:defRPr/>
            </a:pPr>
            <a:r>
              <a:rPr lang="en-US" altLang="ja-JP" dirty="0"/>
              <a:t>10</a:t>
            </a:r>
            <a:r>
              <a:rPr lang="ja-JP" altLang="en-US" dirty="0"/>
              <a:t>：</a:t>
            </a:r>
            <a:r>
              <a:rPr lang="en-US" altLang="ja-JP" dirty="0"/>
              <a:t>00〜</a:t>
            </a:r>
            <a:r>
              <a:rPr lang="ja-JP" altLang="en-US" dirty="0"/>
              <a:t>　　　　オリエンテーション</a:t>
            </a:r>
            <a:endParaRPr lang="en-US" altLang="ja-JP" dirty="0"/>
          </a:p>
          <a:p>
            <a:pPr>
              <a:defRPr/>
            </a:pPr>
            <a:r>
              <a:rPr lang="en-US" altLang="ja-JP" dirty="0"/>
              <a:t>10</a:t>
            </a:r>
            <a:r>
              <a:rPr lang="ja-JP" altLang="en-US" dirty="0"/>
              <a:t>：</a:t>
            </a:r>
            <a:r>
              <a:rPr lang="en-US" altLang="ja-JP" dirty="0"/>
              <a:t>05〜</a:t>
            </a:r>
            <a:r>
              <a:rPr lang="ja-JP" altLang="en-US" dirty="0"/>
              <a:t>　　  講義　</a:t>
            </a:r>
            <a:r>
              <a:rPr lang="en-US" altLang="ja-JP" dirty="0"/>
              <a:t>①</a:t>
            </a:r>
            <a:r>
              <a:rPr lang="ja-JP" altLang="en-US" dirty="0"/>
              <a:t>   教本　</a:t>
            </a:r>
            <a:r>
              <a:rPr lang="en-US" altLang="ja-JP" dirty="0"/>
              <a:t>p</a:t>
            </a:r>
            <a:r>
              <a:rPr lang="ja-JP" altLang="en-US" dirty="0"/>
              <a:t>３</a:t>
            </a:r>
            <a:r>
              <a:rPr lang="en-US" altLang="ja-JP" dirty="0"/>
              <a:t>〜18</a:t>
            </a:r>
          </a:p>
          <a:p>
            <a:pPr>
              <a:defRPr/>
            </a:pPr>
            <a:r>
              <a:rPr lang="en-US" altLang="ja-JP" dirty="0"/>
              <a:t>11</a:t>
            </a:r>
            <a:r>
              <a:rPr lang="ja-JP" altLang="en-US" dirty="0"/>
              <a:t>：</a:t>
            </a:r>
            <a:r>
              <a:rPr lang="en-US" altLang="ja-JP" dirty="0"/>
              <a:t>20〜</a:t>
            </a:r>
            <a:r>
              <a:rPr lang="ja-JP" altLang="en-US" dirty="0"/>
              <a:t>　　　講義　</a:t>
            </a:r>
            <a:r>
              <a:rPr lang="en-US" altLang="ja-JP" dirty="0"/>
              <a:t>②</a:t>
            </a:r>
            <a:r>
              <a:rPr lang="ja-JP" altLang="en-US" dirty="0"/>
              <a:t>  教本　</a:t>
            </a:r>
            <a:r>
              <a:rPr lang="en-US" altLang="ja-JP" dirty="0"/>
              <a:t>p19〜34</a:t>
            </a:r>
          </a:p>
          <a:p>
            <a:pPr>
              <a:defRPr/>
            </a:pPr>
            <a:r>
              <a:rPr lang="en-US" altLang="ja-JP" dirty="0"/>
              <a:t>12</a:t>
            </a:r>
            <a:r>
              <a:rPr lang="ja-JP" altLang="en-US" dirty="0"/>
              <a:t>：</a:t>
            </a:r>
            <a:r>
              <a:rPr lang="en-US" altLang="ja-JP" dirty="0"/>
              <a:t>15〜</a:t>
            </a:r>
            <a:r>
              <a:rPr lang="ja-JP" altLang="en-US" dirty="0"/>
              <a:t>　　　講義　</a:t>
            </a:r>
            <a:r>
              <a:rPr lang="en-US" altLang="ja-JP" dirty="0"/>
              <a:t>③</a:t>
            </a:r>
            <a:r>
              <a:rPr lang="ja-JP" altLang="en-US" dirty="0"/>
              <a:t>  教本　</a:t>
            </a:r>
            <a:r>
              <a:rPr lang="en-US" altLang="ja-JP" dirty="0"/>
              <a:t>p35〜46</a:t>
            </a:r>
          </a:p>
          <a:p>
            <a:pPr marL="0" indent="0">
              <a:buNone/>
              <a:defRPr/>
            </a:pPr>
            <a:r>
              <a:rPr lang="ja-JP" altLang="en-US" dirty="0"/>
              <a:t>　</a:t>
            </a:r>
            <a:r>
              <a:rPr lang="en-US" altLang="ja-JP" sz="1200" dirty="0">
                <a:solidFill>
                  <a:srgbClr val="FF0000"/>
                </a:solidFill>
              </a:rPr>
              <a:t>※</a:t>
            </a:r>
            <a:r>
              <a:rPr lang="ja-JP" altLang="en-US" sz="1200" dirty="0">
                <a:solidFill>
                  <a:srgbClr val="FF0000"/>
                </a:solidFill>
              </a:rPr>
              <a:t>講義と講義の間に適宜休憩を挟みます。</a:t>
            </a:r>
            <a:endParaRPr lang="en-US" altLang="ja-JP" dirty="0"/>
          </a:p>
          <a:p>
            <a:pPr>
              <a:defRPr/>
            </a:pPr>
            <a:r>
              <a:rPr lang="ja-JP" altLang="en-US" dirty="0"/>
              <a:t>１</a:t>
            </a:r>
            <a:r>
              <a:rPr lang="en-US" altLang="ja-JP" dirty="0"/>
              <a:t>2</a:t>
            </a:r>
            <a:r>
              <a:rPr lang="ja-JP" altLang="en-US" dirty="0"/>
              <a:t>：</a:t>
            </a:r>
            <a:r>
              <a:rPr lang="en-US" altLang="ja-JP" dirty="0"/>
              <a:t>50〜</a:t>
            </a:r>
            <a:r>
              <a:rPr lang="ja-JP" altLang="en-US" dirty="0"/>
              <a:t>１３：</a:t>
            </a:r>
            <a:r>
              <a:rPr lang="en-US" altLang="ja-JP" dirty="0"/>
              <a:t>10</a:t>
            </a:r>
            <a:r>
              <a:rPr lang="ja-JP" altLang="en-US" dirty="0"/>
              <a:t>    （</a:t>
            </a:r>
            <a:r>
              <a:rPr lang="en-US" altLang="ja-JP" dirty="0"/>
              <a:t>20</a:t>
            </a:r>
            <a:r>
              <a:rPr lang="ja-JP" altLang="en-US" dirty="0"/>
              <a:t>分間の休憩）</a:t>
            </a:r>
            <a:endParaRPr lang="en-US" altLang="ja-JP" dirty="0"/>
          </a:p>
          <a:p>
            <a:pPr marL="0" indent="0">
              <a:buNone/>
              <a:defRPr/>
            </a:pPr>
            <a:r>
              <a:rPr lang="ja-JP" altLang="en-US" dirty="0"/>
              <a:t>　　　　　 復習タイム（各自まとめをしましょう）</a:t>
            </a:r>
            <a:endParaRPr lang="en-US" altLang="ja-JP" dirty="0"/>
          </a:p>
          <a:p>
            <a:pPr marL="0" indent="0">
              <a:buNone/>
              <a:defRPr/>
            </a:pPr>
            <a:r>
              <a:rPr lang="ja-JP" altLang="en-US" dirty="0"/>
              <a:t>１</a:t>
            </a:r>
            <a:r>
              <a:rPr lang="en-US" altLang="ja-JP" dirty="0"/>
              <a:t>3</a:t>
            </a:r>
            <a:r>
              <a:rPr lang="ja-JP" altLang="en-US" dirty="0"/>
              <a:t>：</a:t>
            </a:r>
            <a:r>
              <a:rPr lang="en-US" altLang="ja-JP" dirty="0"/>
              <a:t>10</a:t>
            </a:r>
            <a:r>
              <a:rPr lang="ja-JP" altLang="en-US" dirty="0"/>
              <a:t>から検定　（</a:t>
            </a:r>
            <a:r>
              <a:rPr lang="en-US" altLang="ja-JP" dirty="0"/>
              <a:t>40</a:t>
            </a:r>
            <a:r>
              <a:rPr lang="ja-JP" altLang="en-US" dirty="0"/>
              <a:t>分間）　</a:t>
            </a:r>
            <a:r>
              <a:rPr lang="en-US" altLang="ja-JP" sz="1500" b="1" dirty="0">
                <a:solidFill>
                  <a:srgbClr val="FF0000"/>
                </a:solidFill>
              </a:rPr>
              <a:t>Google</a:t>
            </a:r>
            <a:r>
              <a:rPr lang="ja-JP" altLang="en-US" sz="1500" b="1" dirty="0">
                <a:solidFill>
                  <a:srgbClr val="FF0000"/>
                </a:solidFill>
              </a:rPr>
              <a:t>フォームを利用いたします。</a:t>
            </a:r>
            <a:endParaRPr lang="en-US" altLang="ja-JP" sz="1500" b="1" dirty="0">
              <a:solidFill>
                <a:srgbClr val="FF0000"/>
              </a:solidFill>
            </a:endParaRPr>
          </a:p>
          <a:p>
            <a:pPr marL="0" indent="0">
              <a:buNone/>
              <a:defRPr/>
            </a:pPr>
            <a:endParaRPr lang="en-US" altLang="ja-JP" dirty="0"/>
          </a:p>
          <a:p>
            <a:pPr marL="0" indent="0">
              <a:buNone/>
              <a:defRPr/>
            </a:pPr>
            <a:r>
              <a:rPr lang="ja-JP" altLang="en-US" sz="1500" dirty="0">
                <a:solidFill>
                  <a:srgbClr val="FF0000"/>
                </a:solidFill>
              </a:rPr>
              <a:t>講義中のご質問はチャットにてお願いいたします。休憩中に確認いたします。</a:t>
            </a:r>
            <a:endParaRPr lang="en-US" altLang="ja-JP" sz="1500" dirty="0">
              <a:solidFill>
                <a:srgbClr val="FF0000"/>
              </a:solidFill>
            </a:endParaRPr>
          </a:p>
          <a:p>
            <a:pPr marL="0" indent="0">
              <a:buNone/>
              <a:defRPr/>
            </a:pPr>
            <a:r>
              <a:rPr lang="ja-JP" altLang="en-US" sz="1500" dirty="0">
                <a:solidFill>
                  <a:srgbClr val="FF0000"/>
                </a:solidFill>
              </a:rPr>
              <a:t>ご質問の回答は内容に応じて対応いたします。</a:t>
            </a:r>
            <a:endParaRPr lang="en-US" altLang="ja-JP" sz="1500" dirty="0">
              <a:solidFill>
                <a:srgbClr val="FF0000"/>
              </a:solidFill>
            </a:endParaRPr>
          </a:p>
        </p:txBody>
      </p:sp>
      <p:sp>
        <p:nvSpPr>
          <p:cNvPr id="81923" name="スライド番号プレースホルダー 3">
            <a:extLst>
              <a:ext uri="{FF2B5EF4-FFF2-40B4-BE49-F238E27FC236}">
                <a16:creationId xmlns:a16="http://schemas.microsoft.com/office/drawing/2014/main" id="{54090755-3E60-AF47-8D47-3148FBBA5097}"/>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557213" indent="-214313">
              <a:defRPr kumimoji="1">
                <a:solidFill>
                  <a:schemeClr val="tx1"/>
                </a:solidFill>
                <a:latin typeface="Arial" panose="020B0604020202020204" pitchFamily="34" charset="0"/>
                <a:ea typeface="ＭＳ Ｐゴシック" panose="020B0600070205080204" pitchFamily="34" charset="-128"/>
              </a:defRPr>
            </a:lvl2pPr>
            <a:lvl3pPr marL="857250" indent="-171450">
              <a:defRPr kumimoji="1">
                <a:solidFill>
                  <a:schemeClr val="tx1"/>
                </a:solidFill>
                <a:latin typeface="Arial" panose="020B0604020202020204" pitchFamily="34" charset="0"/>
                <a:ea typeface="ＭＳ Ｐゴシック" panose="020B0600070205080204" pitchFamily="34" charset="-128"/>
              </a:defRPr>
            </a:lvl3pPr>
            <a:lvl4pPr marL="1200150" indent="-171450">
              <a:defRPr kumimoji="1">
                <a:solidFill>
                  <a:schemeClr val="tx1"/>
                </a:solidFill>
                <a:latin typeface="Arial" panose="020B0604020202020204" pitchFamily="34" charset="0"/>
                <a:ea typeface="ＭＳ Ｐゴシック" panose="020B0600070205080204" pitchFamily="34" charset="-128"/>
              </a:defRPr>
            </a:lvl4pPr>
            <a:lvl5pPr marL="1543050" indent="-171450">
              <a:defRPr kumimoji="1">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07C39F97-E37E-0540-9A99-517783B24782}" type="slidenum">
              <a:rPr lang="en-US" altLang="ja-JP" smtClean="0"/>
              <a:pPr/>
              <a:t>1</a:t>
            </a:fld>
            <a:endParaRPr lang="en-US" altLang="ja-JP"/>
          </a:p>
        </p:txBody>
      </p:sp>
      <p:sp>
        <p:nvSpPr>
          <p:cNvPr id="2" name="テキスト ボックス 1">
            <a:extLst>
              <a:ext uri="{FF2B5EF4-FFF2-40B4-BE49-F238E27FC236}">
                <a16:creationId xmlns:a16="http://schemas.microsoft.com/office/drawing/2014/main" id="{931E3B5B-6726-4829-8EE3-83C51078D5D4}"/>
              </a:ext>
            </a:extLst>
          </p:cNvPr>
          <p:cNvSpPr txBox="1"/>
          <p:nvPr/>
        </p:nvSpPr>
        <p:spPr bwMode="auto">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spTree>
    <p:extLst>
      <p:ext uri="{BB962C8B-B14F-4D97-AF65-F5344CB8AC3E}">
        <p14:creationId xmlns:p14="http://schemas.microsoft.com/office/powerpoint/2010/main" val="1112814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スライド番号プレースホルダー 1">
            <a:extLst>
              <a:ext uri="{FF2B5EF4-FFF2-40B4-BE49-F238E27FC236}">
                <a16:creationId xmlns:a16="http://schemas.microsoft.com/office/drawing/2014/main" id="{15EEE8B8-5EFC-495F-AB1F-F67673FA615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3BCFA00-2B41-49EA-BB02-69D3758A76F1}" type="slidenum">
              <a:rPr lang="en-US" altLang="ja-JP" sz="1400" smtClean="0"/>
              <a:pPr>
                <a:spcBef>
                  <a:spcPct val="0"/>
                </a:spcBef>
                <a:buFontTx/>
                <a:buNone/>
              </a:pPr>
              <a:t>10</a:t>
            </a:fld>
            <a:endParaRPr lang="en-US" altLang="ja-JP" sz="1400"/>
          </a:p>
        </p:txBody>
      </p:sp>
      <p:sp>
        <p:nvSpPr>
          <p:cNvPr id="11" name="テキスト ボックス 10">
            <a:extLst>
              <a:ext uri="{FF2B5EF4-FFF2-40B4-BE49-F238E27FC236}">
                <a16:creationId xmlns:a16="http://schemas.microsoft.com/office/drawing/2014/main" id="{FD0242DE-9924-4718-B697-D5247C342F32}"/>
              </a:ext>
            </a:extLst>
          </p:cNvPr>
          <p:cNvSpPr txBox="1"/>
          <p:nvPr/>
        </p:nvSpPr>
        <p:spPr bwMode="auto">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BDF91C74-CFC3-48E3-A2B6-12F341B0F7DF}"/>
              </a:ext>
            </a:extLst>
          </p:cNvPr>
          <p:cNvSpPr txBox="1"/>
          <p:nvPr/>
        </p:nvSpPr>
        <p:spPr bwMode="auto">
          <a:xfrm>
            <a:off x="0"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sp>
        <p:nvSpPr>
          <p:cNvPr id="3" name="コンテンツ プレースホルダー 2">
            <a:extLst>
              <a:ext uri="{FF2B5EF4-FFF2-40B4-BE49-F238E27FC236}">
                <a16:creationId xmlns:a16="http://schemas.microsoft.com/office/drawing/2014/main" id="{D29FD925-2894-4297-B104-6C3D72AFC2EE}"/>
              </a:ext>
            </a:extLst>
          </p:cNvPr>
          <p:cNvSpPr>
            <a:spLocks noGrp="1"/>
          </p:cNvSpPr>
          <p:nvPr>
            <p:ph idx="1"/>
          </p:nvPr>
        </p:nvSpPr>
        <p:spPr>
          <a:xfrm>
            <a:off x="107504" y="217488"/>
            <a:ext cx="4968875" cy="5794375"/>
          </a:xfrm>
        </p:spPr>
        <p:txBody>
          <a:bodyPr/>
          <a:lstStyle/>
          <a:p>
            <a:pPr marL="0" indent="0">
              <a:buFontTx/>
              <a:buNone/>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    チーズは東へ　</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～インド</a:t>
            </a:r>
            <a:br>
              <a:rPr lang="en-US" altLang="ja-JP" sz="2800" dirty="0">
                <a:latin typeface="Meiryo UI" panose="020B0604030504040204" pitchFamily="50" charset="-128"/>
                <a:ea typeface="Meiryo UI" panose="020B0604030504040204" pitchFamily="50" charset="-128"/>
                <a:cs typeface="Meiryo UI" panose="020B0604030504040204" pitchFamily="50" charset="-128"/>
              </a:rPr>
            </a:b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marL="0" indent="0">
              <a:buFontTx/>
              <a:buNone/>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中東　⇒インド ⇒ 東南アジア</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marL="355600" indent="0">
              <a:buFontTx/>
              <a:buNone/>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雨の多いインドでは定住生活。</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marL="355600" indent="0">
              <a:buFontTx/>
              <a:buNone/>
              <a:defRPr/>
            </a:pPr>
            <a:br>
              <a:rPr lang="en-US" altLang="ja-JP" sz="2800" dirty="0">
                <a:latin typeface="Meiryo UI" panose="020B0604030504040204" pitchFamily="50" charset="-128"/>
                <a:ea typeface="Meiryo UI" panose="020B0604030504040204" pitchFamily="50" charset="-128"/>
                <a:cs typeface="Meiryo UI" panose="020B0604030504040204" pitchFamily="50" charset="-128"/>
              </a:rPr>
            </a:br>
            <a:r>
              <a:rPr lang="ja-JP" altLang="en-US" sz="2800" dirty="0">
                <a:latin typeface="Meiryo UI" panose="020B0604030504040204" pitchFamily="50" charset="-128"/>
                <a:ea typeface="Meiryo UI" panose="020B0604030504040204" pitchFamily="50" charset="-128"/>
                <a:cs typeface="Meiryo UI" panose="020B0604030504040204" pitchFamily="50" charset="-128"/>
              </a:rPr>
              <a:t>古代ヒンズー教信仰の影響</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marL="355600" indent="0">
              <a:buFontTx/>
              <a:buNone/>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　⇒動物由来の凝乳酵素を</a:t>
            </a:r>
          </a:p>
          <a:p>
            <a:pPr marL="355600" indent="0">
              <a:buFontTx/>
              <a:buNone/>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　　　使用しないチーズ造り。</a:t>
            </a:r>
            <a:br>
              <a:rPr lang="en-US" altLang="ja-JP" sz="2800" dirty="0">
                <a:latin typeface="Meiryo UI" panose="020B0604030504040204" pitchFamily="50" charset="-128"/>
                <a:ea typeface="Meiryo UI" panose="020B0604030504040204" pitchFamily="50" charset="-128"/>
                <a:cs typeface="Meiryo UI" panose="020B0604030504040204" pitchFamily="50" charset="-128"/>
              </a:rPr>
            </a:br>
            <a:br>
              <a:rPr lang="en-US" altLang="ja-JP" sz="2800" dirty="0">
                <a:latin typeface="Meiryo UI" panose="020B0604030504040204" pitchFamily="50" charset="-128"/>
                <a:ea typeface="Meiryo UI" panose="020B0604030504040204" pitchFamily="50" charset="-128"/>
                <a:cs typeface="Meiryo UI" panose="020B0604030504040204" pitchFamily="50" charset="-128"/>
              </a:rPr>
            </a:b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焼いたり、揚げたり、</a:t>
            </a:r>
            <a:endParaRPr lang="en-US" altLang="ja-JP" sz="2800" b="1" dirty="0">
              <a:latin typeface="Meiryo UI" panose="020B0604030504040204" pitchFamily="50" charset="-128"/>
              <a:ea typeface="Meiryo UI" panose="020B0604030504040204" pitchFamily="50" charset="-128"/>
              <a:cs typeface="Meiryo UI" panose="020B0604030504040204" pitchFamily="50" charset="-128"/>
            </a:endParaRPr>
          </a:p>
          <a:p>
            <a:pPr marL="355600" indent="0">
              <a:buFontTx/>
              <a:buNone/>
              <a:defRPr/>
            </a:pP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カレーと一緒に煮込んだり</a:t>
            </a:r>
            <a:br>
              <a:rPr lang="en-US" altLang="ja-JP" sz="2800" b="1" dirty="0">
                <a:latin typeface="Meiryo UI" panose="020B0604030504040204" pitchFamily="50" charset="-128"/>
                <a:ea typeface="Meiryo UI" panose="020B0604030504040204" pitchFamily="50" charset="-128"/>
                <a:cs typeface="Meiryo UI" panose="020B0604030504040204" pitchFamily="50" charset="-128"/>
              </a:rPr>
            </a:b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して食べられています。</a:t>
            </a:r>
            <a:endParaRPr lang="ja-JP" altLang="en-US" sz="2800" b="1"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 name="グループ化 3">
            <a:extLst>
              <a:ext uri="{FF2B5EF4-FFF2-40B4-BE49-F238E27FC236}">
                <a16:creationId xmlns:a16="http://schemas.microsoft.com/office/drawing/2014/main" id="{C1F76E7F-A977-42E2-9E6B-D5425407CB42}"/>
              </a:ext>
            </a:extLst>
          </p:cNvPr>
          <p:cNvGrpSpPr/>
          <p:nvPr/>
        </p:nvGrpSpPr>
        <p:grpSpPr>
          <a:xfrm>
            <a:off x="5219700" y="758107"/>
            <a:ext cx="3794125" cy="5514975"/>
            <a:chOff x="5219700" y="796925"/>
            <a:chExt cx="3794125" cy="5514975"/>
          </a:xfrm>
        </p:grpSpPr>
        <p:pic>
          <p:nvPicPr>
            <p:cNvPr id="14339" name="図 5">
              <a:extLst>
                <a:ext uri="{FF2B5EF4-FFF2-40B4-BE49-F238E27FC236}">
                  <a16:creationId xmlns:a16="http://schemas.microsoft.com/office/drawing/2014/main" id="{60BFDEBA-8227-46CD-985C-9C8981E8D0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88013" y="3489325"/>
              <a:ext cx="2857500"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テキスト ボックス 1">
              <a:extLst>
                <a:ext uri="{FF2B5EF4-FFF2-40B4-BE49-F238E27FC236}">
                  <a16:creationId xmlns:a16="http://schemas.microsoft.com/office/drawing/2014/main" id="{2FBA22B9-F42D-466C-8459-7369E783F3B2}"/>
                </a:ext>
              </a:extLst>
            </p:cNvPr>
            <p:cNvSpPr txBox="1">
              <a:spLocks noChangeArrowheads="1"/>
            </p:cNvSpPr>
            <p:nvPr/>
          </p:nvSpPr>
          <p:spPr bwMode="auto">
            <a:xfrm>
              <a:off x="6659563" y="5849938"/>
              <a:ext cx="1177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ja-JP" altLang="en-US" sz="2400">
                  <a:latin typeface="Meiryo UI" panose="020B0604030504040204" pitchFamily="34" charset="-128"/>
                  <a:ea typeface="Meiryo UI" panose="020B0604030504040204" pitchFamily="34" charset="-128"/>
                </a:rPr>
                <a:t>パニール</a:t>
              </a:r>
            </a:p>
          </p:txBody>
        </p:sp>
        <p:pic>
          <p:nvPicPr>
            <p:cNvPr id="14343" name="図 12">
              <a:extLst>
                <a:ext uri="{FF2B5EF4-FFF2-40B4-BE49-F238E27FC236}">
                  <a16:creationId xmlns:a16="http://schemas.microsoft.com/office/drawing/2014/main" id="{424DDB71-9D21-409A-BD66-033BDC4402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796925"/>
              <a:ext cx="379412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a:extLst>
              <a:ext uri="{FF2B5EF4-FFF2-40B4-BE49-F238E27FC236}">
                <a16:creationId xmlns:a16="http://schemas.microsoft.com/office/drawing/2014/main" id="{4FB24375-599B-45A7-9458-9536EF667AF0}"/>
              </a:ext>
            </a:extLst>
          </p:cNvPr>
          <p:cNvSpPr>
            <a:spLocks noGrp="1" noChangeArrowheads="1"/>
          </p:cNvSpPr>
          <p:nvPr>
            <p:ph type="title"/>
          </p:nvPr>
        </p:nvSpPr>
        <p:spPr/>
        <p:txBody>
          <a:bodyPr anchor="t"/>
          <a:lstStyle/>
          <a:p>
            <a:pPr algn="l"/>
            <a:r>
              <a:rPr lang="ja-JP" altLang="en-US" sz="3200" b="1" dirty="0">
                <a:latin typeface="Meiryo UI" panose="020B0604030504040204" pitchFamily="34" charset="-128"/>
                <a:ea typeface="Meiryo UI" panose="020B0604030504040204" pitchFamily="34" charset="-128"/>
              </a:rPr>
              <a:t>メソポタミアで誕生したチーズは・・・</a:t>
            </a:r>
          </a:p>
        </p:txBody>
      </p:sp>
      <p:sp>
        <p:nvSpPr>
          <p:cNvPr id="15363" name="コンテンツ プレースホルダー 2">
            <a:extLst>
              <a:ext uri="{FF2B5EF4-FFF2-40B4-BE49-F238E27FC236}">
                <a16:creationId xmlns:a16="http://schemas.microsoft.com/office/drawing/2014/main" id="{C04BC320-4E94-43FC-A464-05119AD069FD}"/>
              </a:ext>
            </a:extLst>
          </p:cNvPr>
          <p:cNvSpPr>
            <a:spLocks noGrp="1" noChangeArrowheads="1"/>
          </p:cNvSpPr>
          <p:nvPr>
            <p:ph idx="1"/>
          </p:nvPr>
        </p:nvSpPr>
        <p:spPr>
          <a:xfrm>
            <a:off x="323850" y="908050"/>
            <a:ext cx="8640763" cy="5761038"/>
          </a:xfrm>
        </p:spPr>
        <p:txBody>
          <a:bodyPr/>
          <a:lstStyle/>
          <a:p>
            <a:r>
              <a:rPr lang="ja-JP" altLang="en-US" sz="2800" dirty="0">
                <a:latin typeface="Meiryo UI" panose="020B0604030504040204" pitchFamily="34" charset="-128"/>
                <a:ea typeface="Meiryo UI" panose="020B0604030504040204" pitchFamily="34" charset="-128"/>
              </a:rPr>
              <a:t>西ルート</a:t>
            </a:r>
            <a:br>
              <a:rPr lang="en-US" altLang="ja-JP" sz="2800" dirty="0">
                <a:latin typeface="Meiryo UI" panose="020B0604030504040204" pitchFamily="34" charset="-128"/>
                <a:ea typeface="Meiryo UI" panose="020B0604030504040204" pitchFamily="34" charset="-128"/>
              </a:rPr>
            </a:br>
            <a:r>
              <a:rPr lang="ja-JP" altLang="en-US" sz="2800" dirty="0">
                <a:latin typeface="Meiryo UI" panose="020B0604030504040204" pitchFamily="34" charset="-128"/>
                <a:ea typeface="Meiryo UI" panose="020B0604030504040204" pitchFamily="34" charset="-128"/>
              </a:rPr>
              <a:t>・ 　　ギリシャ　　　ローマ　　　ヨーロッパ各地</a:t>
            </a:r>
            <a:endParaRPr lang="en-US" altLang="ja-JP" sz="2800" dirty="0">
              <a:latin typeface="Meiryo UI" panose="020B0604030504040204" pitchFamily="34" charset="-128"/>
              <a:ea typeface="Meiryo UI" panose="020B0604030504040204" pitchFamily="34" charset="-128"/>
            </a:endParaRPr>
          </a:p>
          <a:p>
            <a:endParaRPr lang="en-US" altLang="ja-JP" sz="2800" dirty="0">
              <a:latin typeface="Meiryo UI" panose="020B0604030504040204" pitchFamily="34" charset="-128"/>
              <a:ea typeface="Meiryo UI" panose="020B0604030504040204" pitchFamily="34" charset="-128"/>
            </a:endParaRPr>
          </a:p>
          <a:p>
            <a:endParaRPr lang="en-US" altLang="ja-JP" sz="2800" dirty="0">
              <a:latin typeface="Meiryo UI" panose="020B0604030504040204" pitchFamily="34" charset="-128"/>
              <a:ea typeface="Meiryo UI" panose="020B0604030504040204" pitchFamily="34" charset="-128"/>
            </a:endParaRPr>
          </a:p>
          <a:p>
            <a:endParaRPr lang="en-US" altLang="ja-JP" sz="2800" dirty="0">
              <a:latin typeface="Meiryo UI" panose="020B0604030504040204" pitchFamily="34" charset="-128"/>
              <a:ea typeface="Meiryo UI" panose="020B0604030504040204" pitchFamily="34" charset="-128"/>
            </a:endParaRPr>
          </a:p>
          <a:p>
            <a:endParaRPr lang="en-US" altLang="ja-JP" sz="2800" dirty="0">
              <a:latin typeface="Meiryo UI" panose="020B0604030504040204" pitchFamily="34" charset="-128"/>
              <a:ea typeface="Meiryo UI" panose="020B0604030504040204" pitchFamily="34" charset="-128"/>
            </a:endParaRPr>
          </a:p>
          <a:p>
            <a:endParaRPr lang="en-US" altLang="ja-JP" sz="2800" dirty="0">
              <a:latin typeface="Meiryo UI" panose="020B0604030504040204" pitchFamily="34" charset="-128"/>
              <a:ea typeface="Meiryo UI" panose="020B0604030504040204" pitchFamily="34" charset="-128"/>
            </a:endParaRPr>
          </a:p>
          <a:p>
            <a:endParaRPr lang="en-US" altLang="ja-JP" sz="2800" dirty="0">
              <a:latin typeface="Meiryo UI" panose="020B0604030504040204" pitchFamily="34" charset="-128"/>
              <a:ea typeface="Meiryo UI" panose="020B0604030504040204" pitchFamily="34" charset="-128"/>
            </a:endParaRPr>
          </a:p>
          <a:p>
            <a:r>
              <a:rPr lang="ja-JP" altLang="en-US" sz="2800" dirty="0">
                <a:latin typeface="Meiryo UI" panose="020B0604030504040204" pitchFamily="34" charset="-128"/>
                <a:ea typeface="Meiryo UI" panose="020B0604030504040204" pitchFamily="34" charset="-128"/>
              </a:rPr>
              <a:t>東ルート</a:t>
            </a:r>
            <a:br>
              <a:rPr lang="en-US" altLang="ja-JP" sz="2800" dirty="0">
                <a:latin typeface="Meiryo UI" panose="020B0604030504040204" pitchFamily="34" charset="-128"/>
                <a:ea typeface="Meiryo UI" panose="020B0604030504040204" pitchFamily="34" charset="-128"/>
              </a:rPr>
            </a:br>
            <a:r>
              <a:rPr lang="ja-JP" altLang="en-US" sz="2800" dirty="0">
                <a:latin typeface="Meiryo UI" panose="020B0604030504040204" pitchFamily="34" charset="-128"/>
                <a:ea typeface="Meiryo UI" panose="020B0604030504040204" pitchFamily="34" charset="-128"/>
              </a:rPr>
              <a:t>・　　 中央アジア　　　モンゴル　　　日本</a:t>
            </a:r>
            <a:br>
              <a:rPr lang="en-US" altLang="ja-JP" sz="2800" dirty="0">
                <a:latin typeface="Meiryo UI" panose="020B0604030504040204" pitchFamily="34" charset="-128"/>
                <a:ea typeface="Meiryo UI" panose="020B0604030504040204" pitchFamily="34" charset="-128"/>
              </a:rPr>
            </a:br>
            <a:r>
              <a:rPr lang="en-US" altLang="ja-JP" sz="2800" dirty="0">
                <a:latin typeface="Meiryo UI" panose="020B0604030504040204" pitchFamily="34" charset="-128"/>
                <a:ea typeface="Meiryo UI" panose="020B0604030504040204" pitchFamily="34" charset="-128"/>
              </a:rPr>
              <a:t>			</a:t>
            </a:r>
            <a:r>
              <a:rPr lang="ja-JP" altLang="en-US" sz="2800" dirty="0">
                <a:latin typeface="Meiryo UI" panose="020B0604030504040204" pitchFamily="34" charset="-128"/>
                <a:ea typeface="Meiryo UI" panose="020B0604030504040204" pitchFamily="34" charset="-128"/>
              </a:rPr>
              <a:t>　　　インド　　 　 東南アジア</a:t>
            </a:r>
            <a:r>
              <a:rPr lang="en-US" altLang="ja-JP" sz="2800" dirty="0">
                <a:latin typeface="Meiryo UI" panose="020B0604030504040204" pitchFamily="34" charset="-128"/>
                <a:ea typeface="Meiryo UI" panose="020B0604030504040204" pitchFamily="34" charset="-128"/>
              </a:rPr>
              <a:t>	</a:t>
            </a:r>
            <a:r>
              <a:rPr lang="ja-JP" altLang="en-US" sz="2800" dirty="0">
                <a:latin typeface="Meiryo UI" panose="020B0604030504040204" pitchFamily="34" charset="-128"/>
                <a:ea typeface="Meiryo UI" panose="020B0604030504040204" pitchFamily="34" charset="-128"/>
              </a:rPr>
              <a:t>　</a:t>
            </a:r>
          </a:p>
        </p:txBody>
      </p:sp>
      <p:sp>
        <p:nvSpPr>
          <p:cNvPr id="8" name="右矢印 7">
            <a:extLst>
              <a:ext uri="{FF2B5EF4-FFF2-40B4-BE49-F238E27FC236}">
                <a16:creationId xmlns:a16="http://schemas.microsoft.com/office/drawing/2014/main" id="{9DF762C4-F6A5-4A58-ABF7-BBF2025A6992}"/>
              </a:ext>
            </a:extLst>
          </p:cNvPr>
          <p:cNvSpPr/>
          <p:nvPr/>
        </p:nvSpPr>
        <p:spPr>
          <a:xfrm>
            <a:off x="946150" y="1492250"/>
            <a:ext cx="431800" cy="188913"/>
          </a:xfrm>
          <a:prstGeom prst="rightArrow">
            <a:avLst/>
          </a:prstGeom>
          <a:solidFill>
            <a:srgbClr val="FF99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 name="右矢印 10">
            <a:extLst>
              <a:ext uri="{FF2B5EF4-FFF2-40B4-BE49-F238E27FC236}">
                <a16:creationId xmlns:a16="http://schemas.microsoft.com/office/drawing/2014/main" id="{A0CA3931-648F-45D2-8BFC-35C6F407A4D5}"/>
              </a:ext>
            </a:extLst>
          </p:cNvPr>
          <p:cNvSpPr/>
          <p:nvPr/>
        </p:nvSpPr>
        <p:spPr>
          <a:xfrm>
            <a:off x="5027613" y="5498306"/>
            <a:ext cx="433387" cy="179388"/>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 name="右矢印 11">
            <a:extLst>
              <a:ext uri="{FF2B5EF4-FFF2-40B4-BE49-F238E27FC236}">
                <a16:creationId xmlns:a16="http://schemas.microsoft.com/office/drawing/2014/main" id="{E0A6028A-FFA5-463A-8B07-166F6497E72A}"/>
              </a:ext>
            </a:extLst>
          </p:cNvPr>
          <p:cNvSpPr/>
          <p:nvPr/>
        </p:nvSpPr>
        <p:spPr>
          <a:xfrm>
            <a:off x="946150" y="5518150"/>
            <a:ext cx="431800" cy="179388"/>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 name="右矢印 12">
            <a:extLst>
              <a:ext uri="{FF2B5EF4-FFF2-40B4-BE49-F238E27FC236}">
                <a16:creationId xmlns:a16="http://schemas.microsoft.com/office/drawing/2014/main" id="{C42C0508-3EE2-4EB8-8517-C8B6979667AA}"/>
              </a:ext>
            </a:extLst>
          </p:cNvPr>
          <p:cNvSpPr/>
          <p:nvPr/>
        </p:nvSpPr>
        <p:spPr>
          <a:xfrm>
            <a:off x="2700338" y="1484313"/>
            <a:ext cx="431800" cy="188912"/>
          </a:xfrm>
          <a:prstGeom prst="rightArrow">
            <a:avLst/>
          </a:prstGeom>
          <a:solidFill>
            <a:srgbClr val="FF99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 name="右矢印 13">
            <a:extLst>
              <a:ext uri="{FF2B5EF4-FFF2-40B4-BE49-F238E27FC236}">
                <a16:creationId xmlns:a16="http://schemas.microsoft.com/office/drawing/2014/main" id="{187274FB-391D-4859-B664-D4D0E8826BD6}"/>
              </a:ext>
            </a:extLst>
          </p:cNvPr>
          <p:cNvSpPr/>
          <p:nvPr/>
        </p:nvSpPr>
        <p:spPr>
          <a:xfrm>
            <a:off x="4211638" y="1492250"/>
            <a:ext cx="431800" cy="188913"/>
          </a:xfrm>
          <a:prstGeom prst="rightArrow">
            <a:avLst/>
          </a:prstGeom>
          <a:solidFill>
            <a:srgbClr val="FF99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 name="右矢印 14">
            <a:extLst>
              <a:ext uri="{FF2B5EF4-FFF2-40B4-BE49-F238E27FC236}">
                <a16:creationId xmlns:a16="http://schemas.microsoft.com/office/drawing/2014/main" id="{6E1C8D6E-A0BE-4539-8D06-38806FCC5FA6}"/>
              </a:ext>
            </a:extLst>
          </p:cNvPr>
          <p:cNvSpPr/>
          <p:nvPr/>
        </p:nvSpPr>
        <p:spPr>
          <a:xfrm>
            <a:off x="4932040" y="5974584"/>
            <a:ext cx="433387" cy="179388"/>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6" name="右矢印 15">
            <a:extLst>
              <a:ext uri="{FF2B5EF4-FFF2-40B4-BE49-F238E27FC236}">
                <a16:creationId xmlns:a16="http://schemas.microsoft.com/office/drawing/2014/main" id="{32F4D59F-869C-4788-B69C-A999FD629FA7}"/>
              </a:ext>
            </a:extLst>
          </p:cNvPr>
          <p:cNvSpPr/>
          <p:nvPr/>
        </p:nvSpPr>
        <p:spPr>
          <a:xfrm>
            <a:off x="3203575" y="5518150"/>
            <a:ext cx="431800" cy="179388"/>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8" name="右矢印 17">
            <a:extLst>
              <a:ext uri="{FF2B5EF4-FFF2-40B4-BE49-F238E27FC236}">
                <a16:creationId xmlns:a16="http://schemas.microsoft.com/office/drawing/2014/main" id="{19D62BBC-9B99-4A5E-B5A3-39B8739D2912}"/>
              </a:ext>
            </a:extLst>
          </p:cNvPr>
          <p:cNvSpPr/>
          <p:nvPr/>
        </p:nvSpPr>
        <p:spPr>
          <a:xfrm rot="1149780">
            <a:off x="3221055" y="5860255"/>
            <a:ext cx="431800" cy="179387"/>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373" name="スライド番号プレースホルダー 1">
            <a:extLst>
              <a:ext uri="{FF2B5EF4-FFF2-40B4-BE49-F238E27FC236}">
                <a16:creationId xmlns:a16="http://schemas.microsoft.com/office/drawing/2014/main" id="{25BF78B4-FA7B-4C8B-A1B0-33FC0CC300F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B5FB19B-7777-4D17-B868-03E35F842FF6}" type="slidenum">
              <a:rPr lang="en-US" altLang="ja-JP" sz="1400" smtClean="0"/>
              <a:pPr>
                <a:spcBef>
                  <a:spcPct val="0"/>
                </a:spcBef>
                <a:buFontTx/>
                <a:buNone/>
              </a:pPr>
              <a:t>11</a:t>
            </a:fld>
            <a:endParaRPr lang="en-US" altLang="ja-JP" sz="1400" dirty="0"/>
          </a:p>
        </p:txBody>
      </p:sp>
      <p:pic>
        <p:nvPicPr>
          <p:cNvPr id="15375" name="図 1">
            <a:extLst>
              <a:ext uri="{FF2B5EF4-FFF2-40B4-BE49-F238E27FC236}">
                <a16:creationId xmlns:a16="http://schemas.microsoft.com/office/drawing/2014/main" id="{86ACEB48-F434-4BE3-A685-3CFD787B06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998663"/>
            <a:ext cx="9069387"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テキスト ボックス 24">
            <a:extLst>
              <a:ext uri="{FF2B5EF4-FFF2-40B4-BE49-F238E27FC236}">
                <a16:creationId xmlns:a16="http://schemas.microsoft.com/office/drawing/2014/main" id="{24895CD1-B8D2-42D9-88F1-8237204341A1}"/>
              </a:ext>
            </a:extLst>
          </p:cNvPr>
          <p:cNvSpPr txBox="1"/>
          <p:nvPr/>
        </p:nvSpPr>
        <p:spPr bwMode="auto">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492D289F-328B-49DB-B708-A0957ECD714B}"/>
              </a:ext>
            </a:extLst>
          </p:cNvPr>
          <p:cNvSpPr txBox="1"/>
          <p:nvPr/>
        </p:nvSpPr>
        <p:spPr bwMode="auto">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テキスト ボックス 2">
            <a:extLst>
              <a:ext uri="{FF2B5EF4-FFF2-40B4-BE49-F238E27FC236}">
                <a16:creationId xmlns:a16="http://schemas.microsoft.com/office/drawing/2014/main" id="{5EE2C643-65CF-4A9A-BCD5-6D506EB5AEA5}"/>
              </a:ext>
            </a:extLst>
          </p:cNvPr>
          <p:cNvSpPr txBox="1">
            <a:spLocks noChangeArrowheads="1"/>
          </p:cNvSpPr>
          <p:nvPr/>
        </p:nvSpPr>
        <p:spPr bwMode="auto">
          <a:xfrm>
            <a:off x="1331913" y="5264150"/>
            <a:ext cx="647700" cy="184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ja-JP" altLang="en-US" sz="1800"/>
          </a:p>
        </p:txBody>
      </p:sp>
      <p:sp>
        <p:nvSpPr>
          <p:cNvPr id="16389" name="スライド番号プレースホルダー 1">
            <a:extLst>
              <a:ext uri="{FF2B5EF4-FFF2-40B4-BE49-F238E27FC236}">
                <a16:creationId xmlns:a16="http://schemas.microsoft.com/office/drawing/2014/main" id="{0B9CEFBE-401F-45F3-8F8A-F94ABC9F474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3F419B4-DD93-4E3C-8BA7-569A117B3817}" type="slidenum">
              <a:rPr lang="en-US" altLang="ja-JP" sz="1400" smtClean="0"/>
              <a:pPr>
                <a:spcBef>
                  <a:spcPct val="0"/>
                </a:spcBef>
                <a:buFontTx/>
                <a:buNone/>
              </a:pPr>
              <a:t>12</a:t>
            </a:fld>
            <a:endParaRPr lang="en-US" altLang="ja-JP" sz="1400"/>
          </a:p>
        </p:txBody>
      </p:sp>
      <p:grpSp>
        <p:nvGrpSpPr>
          <p:cNvPr id="5" name="グループ化 4">
            <a:extLst>
              <a:ext uri="{FF2B5EF4-FFF2-40B4-BE49-F238E27FC236}">
                <a16:creationId xmlns:a16="http://schemas.microsoft.com/office/drawing/2014/main" id="{0D4A119A-546A-414A-836B-D45AFB00D089}"/>
              </a:ext>
            </a:extLst>
          </p:cNvPr>
          <p:cNvGrpSpPr/>
          <p:nvPr/>
        </p:nvGrpSpPr>
        <p:grpSpPr>
          <a:xfrm>
            <a:off x="250825" y="-26988"/>
            <a:ext cx="8713788" cy="6884988"/>
            <a:chOff x="250825" y="-26988"/>
            <a:chExt cx="8713788" cy="6884988"/>
          </a:xfrm>
        </p:grpSpPr>
        <p:grpSp>
          <p:nvGrpSpPr>
            <p:cNvPr id="3" name="グループ化 2">
              <a:extLst>
                <a:ext uri="{FF2B5EF4-FFF2-40B4-BE49-F238E27FC236}">
                  <a16:creationId xmlns:a16="http://schemas.microsoft.com/office/drawing/2014/main" id="{23A56A03-0852-4DA2-94E9-B7DCFC19D3D1}"/>
                </a:ext>
              </a:extLst>
            </p:cNvPr>
            <p:cNvGrpSpPr/>
            <p:nvPr/>
          </p:nvGrpSpPr>
          <p:grpSpPr>
            <a:xfrm>
              <a:off x="1582738" y="-26988"/>
              <a:ext cx="7381875" cy="6884988"/>
              <a:chOff x="1582738" y="-26988"/>
              <a:chExt cx="7381875" cy="6884988"/>
            </a:xfrm>
          </p:grpSpPr>
          <p:sp>
            <p:nvSpPr>
              <p:cNvPr id="16386" name="テキスト ボックス 1">
                <a:extLst>
                  <a:ext uri="{FF2B5EF4-FFF2-40B4-BE49-F238E27FC236}">
                    <a16:creationId xmlns:a16="http://schemas.microsoft.com/office/drawing/2014/main" id="{EBAD46AC-0FF3-4CBB-9113-BFAEB5A94ABA}"/>
                  </a:ext>
                </a:extLst>
              </p:cNvPr>
              <p:cNvSpPr txBox="1">
                <a:spLocks noChangeArrowheads="1"/>
              </p:cNvSpPr>
              <p:nvPr/>
            </p:nvSpPr>
            <p:spPr bwMode="auto">
              <a:xfrm>
                <a:off x="7739063" y="2565400"/>
                <a:ext cx="122555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br>
                  <a:rPr lang="en-US" altLang="ja-JP" sz="1800"/>
                </a:br>
                <a:r>
                  <a:rPr lang="ja-JP" altLang="en-US" sz="1600" b="1">
                    <a:solidFill>
                      <a:srgbClr val="CC0000"/>
                    </a:solidFill>
                  </a:rPr>
                  <a:t>ペイニル</a:t>
                </a:r>
                <a:endParaRPr lang="en-US" altLang="ja-JP" sz="1600">
                  <a:solidFill>
                    <a:srgbClr val="CC0000"/>
                  </a:solidFill>
                </a:endParaRPr>
              </a:p>
              <a:p>
                <a:pPr algn="ctr" eaLnBrk="1" hangingPunct="1">
                  <a:spcBef>
                    <a:spcPct val="0"/>
                  </a:spcBef>
                  <a:buFontTx/>
                  <a:buNone/>
                </a:pPr>
                <a:r>
                  <a:rPr lang="ja-JP" altLang="en-US" sz="1400" b="1"/>
                  <a:t>トルコ</a:t>
                </a:r>
                <a:endParaRPr lang="en-US" altLang="ja-JP" sz="1400" b="1"/>
              </a:p>
              <a:p>
                <a:pPr algn="ctr" eaLnBrk="1" hangingPunct="1">
                  <a:spcBef>
                    <a:spcPct val="0"/>
                  </a:spcBef>
                  <a:buFontTx/>
                  <a:buNone/>
                </a:pPr>
                <a:endParaRPr lang="en-US" altLang="ja-JP" sz="1800"/>
              </a:p>
              <a:p>
                <a:pPr algn="ctr" eaLnBrk="1" hangingPunct="1">
                  <a:spcBef>
                    <a:spcPct val="0"/>
                  </a:spcBef>
                  <a:buFontTx/>
                  <a:buNone/>
                </a:pPr>
                <a:r>
                  <a:rPr lang="ja-JP" altLang="en-US" sz="1600" b="1">
                    <a:solidFill>
                      <a:srgbClr val="CC0000"/>
                    </a:solidFill>
                  </a:rPr>
                  <a:t>パニール</a:t>
                </a:r>
                <a:endParaRPr lang="en-US" altLang="ja-JP" sz="1600">
                  <a:solidFill>
                    <a:srgbClr val="CC0000"/>
                  </a:solidFill>
                </a:endParaRPr>
              </a:p>
              <a:p>
                <a:pPr algn="ctr" eaLnBrk="1" hangingPunct="1">
                  <a:spcBef>
                    <a:spcPct val="0"/>
                  </a:spcBef>
                  <a:buFontTx/>
                  <a:buNone/>
                </a:pPr>
                <a:r>
                  <a:rPr lang="ja-JP" altLang="en-US" sz="1400" b="1"/>
                  <a:t>インド</a:t>
                </a:r>
                <a:endParaRPr lang="en-US" altLang="ja-JP" sz="1400" b="1"/>
              </a:p>
              <a:p>
                <a:pPr algn="ctr" eaLnBrk="1" hangingPunct="1">
                  <a:spcBef>
                    <a:spcPct val="0"/>
                  </a:spcBef>
                  <a:buFontTx/>
                  <a:buNone/>
                </a:pPr>
                <a:endParaRPr lang="en-US" altLang="ja-JP" sz="1800"/>
              </a:p>
              <a:p>
                <a:pPr algn="ctr" eaLnBrk="1" hangingPunct="1">
                  <a:spcBef>
                    <a:spcPct val="0"/>
                  </a:spcBef>
                  <a:buFontTx/>
                  <a:buNone/>
                </a:pPr>
                <a:r>
                  <a:rPr lang="ja-JP" altLang="en-US" sz="1600" b="1">
                    <a:solidFill>
                      <a:srgbClr val="CC0000"/>
                    </a:solidFill>
                  </a:rPr>
                  <a:t>ホロート</a:t>
                </a:r>
                <a:endParaRPr lang="en-US" altLang="ja-JP" sz="1600" b="1">
                  <a:solidFill>
                    <a:srgbClr val="CC0000"/>
                  </a:solidFill>
                </a:endParaRPr>
              </a:p>
              <a:p>
                <a:pPr algn="ctr" eaLnBrk="1" hangingPunct="1">
                  <a:spcBef>
                    <a:spcPct val="0"/>
                  </a:spcBef>
                  <a:buFontTx/>
                  <a:buNone/>
                </a:pPr>
                <a:r>
                  <a:rPr lang="ja-JP" altLang="en-US" sz="1400" b="1"/>
                  <a:t>モンゴル</a:t>
                </a:r>
                <a:endParaRPr lang="en-US" altLang="ja-JP" sz="1400" b="1"/>
              </a:p>
              <a:p>
                <a:pPr algn="ctr" eaLnBrk="1" hangingPunct="1">
                  <a:spcBef>
                    <a:spcPct val="0"/>
                  </a:spcBef>
                  <a:buFontTx/>
                  <a:buNone/>
                </a:pPr>
                <a:endParaRPr lang="en-US" altLang="ja-JP" sz="1400" b="1"/>
              </a:p>
            </p:txBody>
          </p:sp>
          <p:pic>
            <p:nvPicPr>
              <p:cNvPr id="16388" name="図 4">
                <a:extLst>
                  <a:ext uri="{FF2B5EF4-FFF2-40B4-BE49-F238E27FC236}">
                    <a16:creationId xmlns:a16="http://schemas.microsoft.com/office/drawing/2014/main" id="{1EC7BA2F-D579-4C62-AA07-C6E8AA8D3A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2738" y="-26988"/>
                <a:ext cx="622935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90" name="正方形/長方形 1">
              <a:extLst>
                <a:ext uri="{FF2B5EF4-FFF2-40B4-BE49-F238E27FC236}">
                  <a16:creationId xmlns:a16="http://schemas.microsoft.com/office/drawing/2014/main" id="{6BC268BE-0E30-43B8-975E-F9364A6A464E}"/>
                </a:ext>
              </a:extLst>
            </p:cNvPr>
            <p:cNvSpPr>
              <a:spLocks noChangeArrowheads="1"/>
            </p:cNvSpPr>
            <p:nvPr/>
          </p:nvSpPr>
          <p:spPr bwMode="auto">
            <a:xfrm>
              <a:off x="250825" y="260350"/>
              <a:ext cx="4968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ja-JP" altLang="en-US" b="1" dirty="0">
                  <a:latin typeface="Meiryo UI" panose="020B0604030504040204" pitchFamily="34" charset="-128"/>
                  <a:ea typeface="Meiryo UI" panose="020B0604030504040204" pitchFamily="34" charset="-128"/>
                </a:rPr>
                <a:t>４．チーズの各国の呼び名</a:t>
              </a:r>
              <a:endParaRPr lang="ja-JP" altLang="en-US" dirty="0">
                <a:ea typeface="Meiryo UI" panose="020B0604030504040204" pitchFamily="34" charset="-128"/>
              </a:endParaRPr>
            </a:p>
          </p:txBody>
        </p:sp>
      </p:grpSp>
      <p:sp>
        <p:nvSpPr>
          <p:cNvPr id="11" name="テキスト ボックス 10">
            <a:extLst>
              <a:ext uri="{FF2B5EF4-FFF2-40B4-BE49-F238E27FC236}">
                <a16:creationId xmlns:a16="http://schemas.microsoft.com/office/drawing/2014/main" id="{EB888822-14E2-4EC1-86E3-404D3BBC6142}"/>
              </a:ext>
            </a:extLst>
          </p:cNvPr>
          <p:cNvSpPr txBox="1"/>
          <p:nvPr/>
        </p:nvSpPr>
        <p:spPr bwMode="auto">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7C61E663-2936-49AF-A9C2-59D4DF4E42F9}"/>
              </a:ext>
            </a:extLst>
          </p:cNvPr>
          <p:cNvSpPr txBox="1"/>
          <p:nvPr/>
        </p:nvSpPr>
        <p:spPr bwMode="auto">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mc:AlternateContent xmlns:mc="http://schemas.openxmlformats.org/markup-compatibility/2006" xmlns:pslz="http://schemas.microsoft.com/office/powerpoint/2016/slidezoom">
        <mc:Choice Requires="pslz">
          <p:graphicFrame>
            <p:nvGraphicFramePr>
              <p:cNvPr id="4" name="スライド ズーム 3">
                <a:extLst>
                  <a:ext uri="{FF2B5EF4-FFF2-40B4-BE49-F238E27FC236}">
                    <a16:creationId xmlns:a16="http://schemas.microsoft.com/office/drawing/2014/main" id="{D4B37E60-7655-43E9-A0EC-C3E2D638A64C}"/>
                  </a:ext>
                </a:extLst>
              </p:cNvPr>
              <p:cNvGraphicFramePr>
                <a:graphicFrameLocks noChangeAspect="1"/>
              </p:cNvGraphicFramePr>
              <p:nvPr>
                <p:extLst>
                  <p:ext uri="{D42A27DB-BD31-4B8C-83A1-F6EECF244321}">
                    <p14:modId xmlns:p14="http://schemas.microsoft.com/office/powerpoint/2010/main" val="3541751617"/>
                  </p:ext>
                </p:extLst>
              </p:nvPr>
            </p:nvGraphicFramePr>
            <p:xfrm>
              <a:off x="-2820880" y="5539410"/>
              <a:ext cx="2286000" cy="1714500"/>
            </p:xfrm>
            <a:graphic>
              <a:graphicData uri="http://schemas.microsoft.com/office/powerpoint/2016/slidezoom">
                <pslz:sldZm>
                  <pslz:sldZmObj sldId="365" cId="0">
                    <pslz:zmPr id="{86016D1A-6C25-498C-9898-78FD1936FF65}" returnToParent="0" transitionDur="1000">
                      <p166:blipFill xmlns:p166="http://schemas.microsoft.com/office/powerpoint/2016/6/main">
                        <a:blip r:embed="rId4"/>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mv="urn:schemas-microsoft-com:mac:vml" xmlns="">
          <p:pic>
            <p:nvPicPr>
              <p:cNvPr id="4" name="スライド ズーム 3">
                <a:hlinkClick r:id="rId5" action="ppaction://hlinksldjump"/>
                <a:extLst>
                  <a:ext uri="{FF2B5EF4-FFF2-40B4-BE49-F238E27FC236}">
                    <a16:creationId xmlns:a16="http://schemas.microsoft.com/office/drawing/2014/main" xmlns:mc="http://schemas.openxmlformats.org/markup-compatibility/2006" xmlns:p="http://schemas.openxmlformats.org/presentationml/2006/main" xmlns:r="http://schemas.openxmlformats.org/officeDocument/2006/relationships" xmlns:a="http://schemas.openxmlformats.org/drawingml/2006/main" xmlns="" id="{D4B37E60-7655-43E9-A0EC-C3E2D638A64C}"/>
                  </a:ext>
                </a:extLst>
              </p:cNvPr>
              <p:cNvPicPr>
                <a:picLocks noGrp="1" noRot="1" noChangeAspect="1" noMove="1" noResize="1" noEditPoints="1" noAdjustHandles="1" noChangeArrowheads="1" noChangeShapeType="1"/>
              </p:cNvPicPr>
              <p:nvPr/>
            </p:nvPicPr>
            <p:blipFill>
              <a:blip r:embed="rId6"/>
              <a:stretch>
                <a:fillRect/>
              </a:stretch>
            </p:blipFill>
            <p:spPr>
              <a:xfrm>
                <a:off x="-2820880" y="5539410"/>
                <a:ext cx="2286000" cy="1714500"/>
              </a:xfrm>
              <a:prstGeom prst="rect">
                <a:avLst/>
              </a:prstGeom>
              <a:ln w="3175">
                <a:solidFill>
                  <a:prstClr val="ltGray"/>
                </a:solidFill>
              </a:ln>
            </p:spPr>
          </p:pic>
        </mc:Fallback>
      </mc:AlternateContent>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FE945E7A-306B-4FAA-8954-F787C6B87112}"/>
              </a:ext>
            </a:extLst>
          </p:cNvPr>
          <p:cNvSpPr/>
          <p:nvPr/>
        </p:nvSpPr>
        <p:spPr>
          <a:xfrm>
            <a:off x="203200" y="82550"/>
            <a:ext cx="2058988" cy="7191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435" name="タイトル 1">
            <a:extLst>
              <a:ext uri="{FF2B5EF4-FFF2-40B4-BE49-F238E27FC236}">
                <a16:creationId xmlns:a16="http://schemas.microsoft.com/office/drawing/2014/main" id="{8CC3F01A-274A-4F4B-9C50-580EEF33F287}"/>
              </a:ext>
            </a:extLst>
          </p:cNvPr>
          <p:cNvSpPr>
            <a:spLocks noGrp="1" noChangeArrowheads="1"/>
          </p:cNvSpPr>
          <p:nvPr>
            <p:ph type="title"/>
          </p:nvPr>
        </p:nvSpPr>
        <p:spPr>
          <a:xfrm>
            <a:off x="323850" y="53975"/>
            <a:ext cx="8229600" cy="1143000"/>
          </a:xfrm>
        </p:spPr>
        <p:txBody>
          <a:bodyPr anchor="t"/>
          <a:lstStyle/>
          <a:p>
            <a:pPr algn="l"/>
            <a:r>
              <a:rPr lang="ja-JP" altLang="en-US" b="1" dirty="0">
                <a:latin typeface="Meiryo UI" panose="020B0604030504040204" pitchFamily="34" charset="-128"/>
                <a:ea typeface="Meiryo UI" panose="020B0604030504040204" pitchFamily="34" charset="-128"/>
              </a:rPr>
              <a:t>第２章　乳製品の成分と栄養</a:t>
            </a:r>
          </a:p>
        </p:txBody>
      </p:sp>
      <p:sp>
        <p:nvSpPr>
          <p:cNvPr id="18436" name="コンテンツ プレースホルダー 2">
            <a:extLst>
              <a:ext uri="{FF2B5EF4-FFF2-40B4-BE49-F238E27FC236}">
                <a16:creationId xmlns:a16="http://schemas.microsoft.com/office/drawing/2014/main" id="{C90F1292-9F6B-4782-8BAA-02DACAAE3398}"/>
              </a:ext>
            </a:extLst>
          </p:cNvPr>
          <p:cNvSpPr>
            <a:spLocks noGrp="1" noChangeArrowheads="1"/>
          </p:cNvSpPr>
          <p:nvPr>
            <p:ph idx="1"/>
          </p:nvPr>
        </p:nvSpPr>
        <p:spPr>
          <a:xfrm>
            <a:off x="179387" y="830263"/>
            <a:ext cx="8964613" cy="1541462"/>
          </a:xfrm>
        </p:spPr>
        <p:txBody>
          <a:bodyPr/>
          <a:lstStyle/>
          <a:p>
            <a:pPr marL="571500" indent="-571500">
              <a:buFontTx/>
              <a:buAutoNum type="arabicPeriod"/>
            </a:pPr>
            <a:r>
              <a:rPr lang="ja-JP" altLang="en-US" b="1" dirty="0">
                <a:latin typeface="Meiryo UI" panose="020B0604030504040204" pitchFamily="34" charset="-128"/>
                <a:ea typeface="Meiryo UI" panose="020B0604030504040204" pitchFamily="34" charset="-128"/>
              </a:rPr>
              <a:t>ミルクについて</a:t>
            </a:r>
            <a:endParaRPr lang="en-US" altLang="ja-JP" b="1" dirty="0">
              <a:latin typeface="Meiryo UI" panose="020B0604030504040204" pitchFamily="34" charset="-128"/>
              <a:ea typeface="Meiryo UI" panose="020B0604030504040204" pitchFamily="34" charset="-128"/>
            </a:endParaRPr>
          </a:p>
          <a:p>
            <a:pPr marL="571500" indent="-571500">
              <a:buFontTx/>
              <a:buNone/>
            </a:pPr>
            <a:r>
              <a:rPr lang="ja-JP" altLang="en-US" sz="2800" dirty="0">
                <a:latin typeface="Meiryo UI" panose="020B0604030504040204" pitchFamily="34" charset="-128"/>
                <a:ea typeface="Meiryo UI" panose="020B0604030504040204" pitchFamily="34" charset="-128"/>
              </a:rPr>
              <a:t>　子どもの生命維持と成長に必要な栄養素と免疫を与える。</a:t>
            </a:r>
            <a:endParaRPr lang="en-US" altLang="ja-JP" sz="2800" dirty="0">
              <a:latin typeface="Meiryo UI" panose="020B0604030504040204" pitchFamily="34" charset="-128"/>
              <a:ea typeface="Meiryo UI" panose="020B0604030504040204" pitchFamily="34" charset="-128"/>
            </a:endParaRPr>
          </a:p>
          <a:p>
            <a:pPr marL="571500" indent="-571500">
              <a:buFontTx/>
              <a:buNone/>
            </a:pPr>
            <a:r>
              <a:rPr lang="ja-JP" altLang="en-US" sz="2800" dirty="0">
                <a:latin typeface="Meiryo UI" panose="020B0604030504040204" pitchFamily="34" charset="-128"/>
                <a:ea typeface="Meiryo UI" panose="020B0604030504040204" pitchFamily="34" charset="-128"/>
              </a:rPr>
              <a:t>　牛、山羊、羊、水牛などのミルクが乳製品の原料となる。</a:t>
            </a:r>
            <a:endParaRPr lang="en-US" altLang="ja-JP" sz="2800" dirty="0">
              <a:latin typeface="Meiryo UI" panose="020B0604030504040204" pitchFamily="34" charset="-128"/>
              <a:ea typeface="Meiryo UI" panose="020B0604030504040204" pitchFamily="34" charset="-128"/>
            </a:endParaRPr>
          </a:p>
          <a:p>
            <a:pPr marL="571500" indent="-571500">
              <a:buFontTx/>
              <a:buAutoNum type="arabicPeriod"/>
            </a:pPr>
            <a:endParaRPr lang="ja-JP" altLang="en-US" sz="2800" b="1" dirty="0">
              <a:latin typeface="Meiryo UI" panose="020B0604030504040204" pitchFamily="34" charset="-128"/>
              <a:ea typeface="Meiryo UI" panose="020B0604030504040204" pitchFamily="34" charset="-128"/>
            </a:endParaRPr>
          </a:p>
        </p:txBody>
      </p:sp>
      <p:sp>
        <p:nvSpPr>
          <p:cNvPr id="10" name="テキスト ボックス 9">
            <a:extLst>
              <a:ext uri="{FF2B5EF4-FFF2-40B4-BE49-F238E27FC236}">
                <a16:creationId xmlns:a16="http://schemas.microsoft.com/office/drawing/2014/main" id="{12C8442E-3D1B-4A78-8207-DA327ACE87B1}"/>
              </a:ext>
            </a:extLst>
          </p:cNvPr>
          <p:cNvSpPr txBox="1"/>
          <p:nvPr/>
        </p:nvSpPr>
        <p:spPr>
          <a:xfrm>
            <a:off x="179388" y="2371725"/>
            <a:ext cx="8964612" cy="2800767"/>
          </a:xfrm>
          <a:prstGeom prst="rect">
            <a:avLst/>
          </a:prstGeom>
          <a:noFill/>
        </p:spPr>
        <p:txBody>
          <a:bodyPr>
            <a:spAutoFit/>
          </a:bodyPr>
          <a:lstStyle/>
          <a:p>
            <a:pPr eaLnBrk="1" hangingPunct="1">
              <a:defRPr/>
            </a:pPr>
            <a:r>
              <a:rPr lang="en-US" altLang="ja-JP" sz="32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2800" b="1"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3200" b="1" dirty="0">
                <a:latin typeface="Meiryo UI" panose="020B0604030504040204" pitchFamily="50" charset="-128"/>
                <a:ea typeface="Meiryo UI" panose="020B0604030504040204" pitchFamily="50" charset="-128"/>
                <a:cs typeface="Meiryo UI" panose="020B0604030504040204" pitchFamily="50" charset="-128"/>
              </a:rPr>
              <a:t>ミルクから造られるもの</a:t>
            </a:r>
            <a:endParaRPr lang="en-US" altLang="ja-JP" sz="3200" b="1"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en-US" altLang="ja-JP" sz="28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牛から搾ったままのミルクを</a:t>
            </a:r>
            <a:r>
              <a:rPr lang="ja-JP" altLang="en-US" sz="32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生乳</a:t>
            </a:r>
            <a:r>
              <a:rPr lang="ja-JP" altLang="en-US" sz="28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（せいにゅう）</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と呼ぶ。</a:t>
            </a:r>
            <a:br>
              <a:rPr lang="en-US" altLang="ja-JP" sz="2800" b="1" dirty="0">
                <a:latin typeface="Meiryo UI" panose="020B0604030504040204" pitchFamily="50" charset="-128"/>
                <a:ea typeface="Meiryo UI" panose="020B0604030504040204" pitchFamily="50" charset="-128"/>
                <a:cs typeface="Meiryo UI" panose="020B0604030504040204" pitchFamily="50" charset="-128"/>
              </a:rPr>
            </a:b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800" spc="50" dirty="0">
                <a:latin typeface="Meiryo UI" panose="020B0604030504040204" pitchFamily="50" charset="-128"/>
                <a:ea typeface="Meiryo UI" panose="020B0604030504040204" pitchFamily="50" charset="-128"/>
                <a:cs typeface="Meiryo UI" panose="020B0604030504040204" pitchFamily="50" charset="-128"/>
              </a:rPr>
              <a:t>生乳を殺菌して、飲用にしたのが「牛乳」。</a:t>
            </a:r>
            <a:endParaRPr lang="en-US" altLang="ja-JP" sz="2800" spc="50" dirty="0">
              <a:latin typeface="Meiryo UI" panose="020B0604030504040204" pitchFamily="50" charset="-128"/>
              <a:ea typeface="Meiryo UI" panose="020B0604030504040204" pitchFamily="50" charset="-128"/>
              <a:cs typeface="Meiryo UI" panose="020B0604030504040204" pitchFamily="50" charset="-128"/>
            </a:endParaRPr>
          </a:p>
          <a:p>
            <a:pPr marL="355600" eaLnBrk="1" hangingPunct="1">
              <a:defRPr/>
            </a:pPr>
            <a:r>
              <a:rPr lang="ja-JP" altLang="en-US" sz="2800" spc="50"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2400" spc="50"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a:p>
            <a:pPr marL="355600" eaLnBrk="1" hangingPunct="1">
              <a:defRPr/>
            </a:pPr>
            <a:endParaRPr lang="en-US" altLang="ja-JP" sz="2800" spc="50"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a:p>
            <a:pPr marL="355600" eaLnBrk="1" hangingPunct="1">
              <a:defRPr/>
            </a:pPr>
            <a:r>
              <a:rPr lang="en-US" altLang="ja-JP" sz="2800" spc="50"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2800" spc="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438" name="テキスト ボックス 2">
            <a:extLst>
              <a:ext uri="{FF2B5EF4-FFF2-40B4-BE49-F238E27FC236}">
                <a16:creationId xmlns:a16="http://schemas.microsoft.com/office/drawing/2014/main" id="{9EE1070A-D786-4B4A-B85D-021773A745F2}"/>
              </a:ext>
            </a:extLst>
          </p:cNvPr>
          <p:cNvSpPr txBox="1">
            <a:spLocks noChangeArrowheads="1"/>
          </p:cNvSpPr>
          <p:nvPr/>
        </p:nvSpPr>
        <p:spPr bwMode="auto">
          <a:xfrm>
            <a:off x="5828988" y="4105047"/>
            <a:ext cx="3087687" cy="2123658"/>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ja-JP" sz="2200" spc="50" dirty="0">
                <a:latin typeface="Meiryo UI" panose="020B0604030504040204" pitchFamily="50" charset="-128"/>
                <a:ea typeface="Meiryo UI" panose="020B0604030504040204" pitchFamily="50" charset="-128"/>
                <a:cs typeface="Meiryo UI" panose="020B0604030504040204" pitchFamily="50" charset="-128"/>
              </a:rPr>
              <a:t>※</a:t>
            </a:r>
            <a:r>
              <a:rPr lang="ja-JP" altLang="en-US" sz="2200" spc="50" dirty="0">
                <a:latin typeface="Meiryo UI" panose="020B0604030504040204" pitchFamily="50" charset="-128"/>
                <a:ea typeface="Meiryo UI" panose="020B0604030504040204" pitchFamily="50" charset="-128"/>
                <a:cs typeface="Meiryo UI" panose="020B0604030504040204" pitchFamily="50" charset="-128"/>
              </a:rPr>
              <a:t>すべての乳製品は</a:t>
            </a:r>
            <a:endParaRPr lang="en-US" altLang="ja-JP" sz="2200" spc="50" dirty="0">
              <a:latin typeface="Meiryo UI" panose="020B0604030504040204" pitchFamily="50" charset="-128"/>
              <a:ea typeface="Meiryo UI" panose="020B0604030504040204" pitchFamily="50" charset="-128"/>
              <a:cs typeface="Meiryo UI" panose="020B0604030504040204" pitchFamily="50" charset="-128"/>
            </a:endParaRPr>
          </a:p>
          <a:p>
            <a:pPr>
              <a:spcBef>
                <a:spcPct val="0"/>
              </a:spcBef>
              <a:buFontTx/>
              <a:buNone/>
            </a:pPr>
            <a:r>
              <a:rPr lang="ja-JP" altLang="en-US" sz="2200" spc="50" dirty="0">
                <a:latin typeface="Meiryo UI" panose="020B0604030504040204" pitchFamily="50" charset="-128"/>
                <a:ea typeface="Meiryo UI" panose="020B0604030504040204" pitchFamily="50" charset="-128"/>
                <a:cs typeface="Meiryo UI" panose="020B0604030504040204" pitchFamily="50" charset="-128"/>
              </a:rPr>
              <a:t>　 生乳からつくられます！</a:t>
            </a:r>
            <a:endParaRPr lang="en-US" altLang="ja-JP" sz="2200" spc="50" dirty="0">
              <a:latin typeface="Meiryo UI" panose="020B0604030504040204" pitchFamily="50" charset="-128"/>
              <a:ea typeface="Meiryo UI" panose="020B0604030504040204" pitchFamily="50" charset="-128"/>
              <a:cs typeface="Meiryo UI" panose="020B0604030504040204" pitchFamily="50" charset="-128"/>
            </a:endParaRPr>
          </a:p>
          <a:p>
            <a:pPr>
              <a:spcBef>
                <a:spcPct val="0"/>
              </a:spcBef>
              <a:buFontTx/>
              <a:buNone/>
            </a:pPr>
            <a:r>
              <a:rPr lang="en-US" altLang="ja-JP" sz="2200" spc="50"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200" spc="50"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生乳と牛乳の違いを</a:t>
            </a:r>
            <a:endParaRPr lang="en-US" altLang="ja-JP" sz="2200" spc="50"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a:p>
            <a:pPr>
              <a:spcBef>
                <a:spcPct val="0"/>
              </a:spcBef>
              <a:buFontTx/>
              <a:buNone/>
            </a:pPr>
            <a:r>
              <a:rPr lang="ja-JP" altLang="en-US" sz="2200" spc="50"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   覚えましょう！</a:t>
            </a:r>
            <a:endParaRPr lang="en-US" altLang="ja-JP" sz="2200" spc="50"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a:p>
            <a:pPr>
              <a:spcBef>
                <a:spcPct val="0"/>
              </a:spcBef>
              <a:buFontTx/>
              <a:buNone/>
            </a:pPr>
            <a:r>
              <a:rPr lang="en-US" altLang="ja-JP" sz="2200" dirty="0">
                <a:latin typeface="Meiryo UI" panose="020B0604030504040204" pitchFamily="34" charset="-128"/>
                <a:ea typeface="Meiryo UI" panose="020B0604030504040204" pitchFamily="34" charset="-128"/>
              </a:rPr>
              <a:t>※</a:t>
            </a:r>
            <a:r>
              <a:rPr lang="ja-JP" altLang="en-US" sz="2200" dirty="0">
                <a:latin typeface="Meiryo UI" panose="020B0604030504040204" pitchFamily="34" charset="-128"/>
                <a:ea typeface="Meiryo UI" panose="020B0604030504040204" pitchFamily="34" charset="-128"/>
              </a:rPr>
              <a:t>マーガリンは</a:t>
            </a:r>
            <a:endParaRPr lang="en-US" altLang="ja-JP" sz="2200" dirty="0">
              <a:latin typeface="Meiryo UI" panose="020B0604030504040204" pitchFamily="34" charset="-128"/>
              <a:ea typeface="Meiryo UI" panose="020B0604030504040204" pitchFamily="34" charset="-128"/>
            </a:endParaRPr>
          </a:p>
          <a:p>
            <a:pPr>
              <a:spcBef>
                <a:spcPct val="0"/>
              </a:spcBef>
              <a:buFontTx/>
              <a:buNone/>
            </a:pPr>
            <a:r>
              <a:rPr lang="ja-JP" altLang="en-US" sz="2200" dirty="0">
                <a:latin typeface="Meiryo UI" panose="020B0604030504040204" pitchFamily="34" charset="-128"/>
                <a:ea typeface="Meiryo UI" panose="020B0604030504040204" pitchFamily="34" charset="-128"/>
              </a:rPr>
              <a:t>　 乳製品でありません！</a:t>
            </a:r>
          </a:p>
        </p:txBody>
      </p:sp>
      <p:sp>
        <p:nvSpPr>
          <p:cNvPr id="18439" name="スライド番号プレースホルダー 1">
            <a:extLst>
              <a:ext uri="{FF2B5EF4-FFF2-40B4-BE49-F238E27FC236}">
                <a16:creationId xmlns:a16="http://schemas.microsoft.com/office/drawing/2014/main" id="{302186F3-98E4-4805-A8F2-B706D47952F3}"/>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136098C-B623-42FA-8E4E-1D1C774F5510}" type="slidenum">
              <a:rPr lang="en-US" altLang="ja-JP" sz="1400" smtClean="0"/>
              <a:pPr>
                <a:spcBef>
                  <a:spcPct val="0"/>
                </a:spcBef>
                <a:buFontTx/>
                <a:buNone/>
              </a:pPr>
              <a:t>13</a:t>
            </a:fld>
            <a:endParaRPr lang="en-US" altLang="ja-JP" sz="1400"/>
          </a:p>
        </p:txBody>
      </p:sp>
      <p:pic>
        <p:nvPicPr>
          <p:cNvPr id="18441" name="図 1">
            <a:extLst>
              <a:ext uri="{FF2B5EF4-FFF2-40B4-BE49-F238E27FC236}">
                <a16:creationId xmlns:a16="http://schemas.microsoft.com/office/drawing/2014/main" id="{14510135-43C7-406D-915D-9E6FD875DD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952" y="3863053"/>
            <a:ext cx="5611184"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13">
            <a:extLst>
              <a:ext uri="{FF2B5EF4-FFF2-40B4-BE49-F238E27FC236}">
                <a16:creationId xmlns:a16="http://schemas.microsoft.com/office/drawing/2014/main" id="{4C73D44E-69EA-419D-87F5-C5115D725F4E}"/>
              </a:ext>
            </a:extLst>
          </p:cNvPr>
          <p:cNvSpPr txBox="1"/>
          <p:nvPr/>
        </p:nvSpPr>
        <p:spPr bwMode="auto">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A46127F2-FA3E-45D3-9C43-C24BEEEFE804}"/>
              </a:ext>
            </a:extLst>
          </p:cNvPr>
          <p:cNvSpPr txBox="1"/>
          <p:nvPr/>
        </p:nvSpPr>
        <p:spPr bwMode="auto">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a:extLst>
              <a:ext uri="{FF2B5EF4-FFF2-40B4-BE49-F238E27FC236}">
                <a16:creationId xmlns:a16="http://schemas.microsoft.com/office/drawing/2014/main" id="{4951A46B-C29C-4F5C-A5B6-444278311177}"/>
              </a:ext>
            </a:extLst>
          </p:cNvPr>
          <p:cNvSpPr/>
          <p:nvPr/>
        </p:nvSpPr>
        <p:spPr>
          <a:xfrm>
            <a:off x="169863" y="1989138"/>
            <a:ext cx="8505825" cy="4657725"/>
          </a:xfrm>
          <a:prstGeom prst="roundRect">
            <a:avLst>
              <a:gd name="adj" fmla="val 6889"/>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pic>
        <p:nvPicPr>
          <p:cNvPr id="19459" name="図 3">
            <a:extLst>
              <a:ext uri="{FF2B5EF4-FFF2-40B4-BE49-F238E27FC236}">
                <a16:creationId xmlns:a16="http://schemas.microsoft.com/office/drawing/2014/main" id="{AACB51B4-2127-40C9-8385-DD3914A99D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620713"/>
            <a:ext cx="2230437" cy="52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コンテンツ プレースホルダー 2">
            <a:extLst>
              <a:ext uri="{FF2B5EF4-FFF2-40B4-BE49-F238E27FC236}">
                <a16:creationId xmlns:a16="http://schemas.microsoft.com/office/drawing/2014/main" id="{BCEA9F26-603E-434E-ADA8-D129F29A1DDF}"/>
              </a:ext>
            </a:extLst>
          </p:cNvPr>
          <p:cNvSpPr>
            <a:spLocks noGrp="1"/>
          </p:cNvSpPr>
          <p:nvPr>
            <p:ph idx="1"/>
          </p:nvPr>
        </p:nvSpPr>
        <p:spPr>
          <a:xfrm>
            <a:off x="169863" y="260350"/>
            <a:ext cx="8362950" cy="6048375"/>
          </a:xfrm>
        </p:spPr>
        <p:txBody>
          <a:bodyPr/>
          <a:lstStyle/>
          <a:p>
            <a:pPr marL="0" indent="0">
              <a:buFontTx/>
              <a:buNone/>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３．牛乳の成分と栄養</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0" indent="0">
              <a:buFontTx/>
              <a:buNone/>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牛乳中の成分は　</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「水分」</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と</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「固形分」</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に分けられる。</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marL="0" indent="0">
              <a:buFontTx/>
              <a:buNone/>
              <a:defRPr/>
            </a:pPr>
            <a:endParaRPr lang="en-US" altLang="ja-JP" sz="1050" i="1" dirty="0">
              <a:latin typeface="Meiryo UI" panose="020B0604030504040204" pitchFamily="50" charset="-128"/>
              <a:ea typeface="Meiryo UI" panose="020B0604030504040204" pitchFamily="50" charset="-128"/>
              <a:cs typeface="Meiryo UI" panose="020B0604030504040204" pitchFamily="50" charset="-128"/>
            </a:endParaRPr>
          </a:p>
          <a:p>
            <a:pPr marL="0" indent="0">
              <a:buFontTx/>
              <a:buNone/>
              <a:defRPr/>
            </a:pPr>
            <a:r>
              <a:rPr lang="ja-JP" altLang="en-US" sz="2400" b="1" i="1" dirty="0">
                <a:latin typeface="Meiryo UI" panose="020B0604030504040204" pitchFamily="50" charset="-128"/>
                <a:ea typeface="Meiryo UI" panose="020B0604030504040204" pitchFamily="50" charset="-128"/>
                <a:cs typeface="Meiryo UI" panose="020B0604030504040204" pitchFamily="50" charset="-128"/>
              </a:rPr>
              <a:t>牛乳に含まれる主な固形分</a:t>
            </a:r>
            <a:endParaRPr lang="en-US" altLang="ja-JP" sz="2400" b="1" i="1" dirty="0">
              <a:latin typeface="Meiryo UI" panose="020B0604030504040204" pitchFamily="50" charset="-128"/>
              <a:ea typeface="Meiryo UI" panose="020B0604030504040204" pitchFamily="50" charset="-128"/>
              <a:cs typeface="Meiryo UI" panose="020B0604030504040204" pitchFamily="50" charset="-128"/>
            </a:endParaRPr>
          </a:p>
          <a:p>
            <a:pPr marL="0" indent="0">
              <a:buFontTx/>
              <a:buNone/>
              <a:defRPr/>
            </a:pPr>
            <a:r>
              <a:rPr lang="ja-JP" altLang="en-US" sz="2800" b="1" dirty="0">
                <a:solidFill>
                  <a:srgbClr val="FF99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炭水化物</a:t>
            </a:r>
            <a:endParaRPr lang="en-US" altLang="ja-JP" sz="2800" b="1" dirty="0">
              <a:latin typeface="Meiryo UI" panose="020B0604030504040204" pitchFamily="50" charset="-128"/>
              <a:ea typeface="Meiryo UI" panose="020B0604030504040204" pitchFamily="50" charset="-128"/>
              <a:cs typeface="Meiryo UI" panose="020B0604030504040204" pitchFamily="50" charset="-128"/>
            </a:endParaRPr>
          </a:p>
          <a:p>
            <a:pPr marL="0" indent="0">
              <a:buFontTx/>
              <a:buNone/>
              <a:defRPr/>
            </a:pP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「乳糖」が主成分。</a:t>
            </a:r>
            <a:endParaRPr lang="en-US" altLang="ja-JP" sz="2400" b="1" dirty="0">
              <a:latin typeface="Meiryo UI" panose="020B0604030504040204" pitchFamily="50" charset="-128"/>
              <a:ea typeface="Meiryo UI" panose="020B0604030504040204" pitchFamily="50" charset="-128"/>
              <a:cs typeface="Meiryo UI" panose="020B0604030504040204" pitchFamily="50" charset="-128"/>
            </a:endParaRPr>
          </a:p>
          <a:p>
            <a:pPr marL="0" indent="0">
              <a:buFontTx/>
              <a:buNone/>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カルシウムの吸収を促進。</a:t>
            </a:r>
            <a:endParaRPr lang="en-US" altLang="ja-JP" sz="2400" b="1" dirty="0">
              <a:latin typeface="Meiryo UI" panose="020B0604030504040204" pitchFamily="50" charset="-128"/>
              <a:ea typeface="Meiryo UI" panose="020B0604030504040204" pitchFamily="50" charset="-128"/>
              <a:cs typeface="Meiryo UI" panose="020B0604030504040204" pitchFamily="50" charset="-128"/>
            </a:endParaRPr>
          </a:p>
          <a:p>
            <a:pPr marL="0" indent="0">
              <a:buFontTx/>
              <a:buNone/>
              <a:defRPr/>
            </a:pPr>
            <a:r>
              <a:rPr lang="ja-JP" altLang="en-US" sz="2800" b="1" dirty="0">
                <a:solidFill>
                  <a:srgbClr val="FF99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脂質</a:t>
            </a:r>
            <a:endParaRPr lang="en-US" altLang="ja-JP" sz="2800" b="1" dirty="0">
              <a:latin typeface="Meiryo UI" panose="020B0604030504040204" pitchFamily="50" charset="-128"/>
              <a:ea typeface="Meiryo UI" panose="020B0604030504040204" pitchFamily="50" charset="-128"/>
              <a:cs typeface="Meiryo UI" panose="020B0604030504040204" pitchFamily="50" charset="-128"/>
            </a:endParaRPr>
          </a:p>
          <a:p>
            <a:pPr marL="0" indent="0">
              <a:buFontTx/>
              <a:buNone/>
              <a:defRPr/>
            </a:pP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「乳脂肪」が脂肪球として浮いている。</a:t>
            </a:r>
            <a:endParaRPr lang="en-US" altLang="ja-JP" sz="2400" b="1" dirty="0">
              <a:latin typeface="Meiryo UI" panose="020B0604030504040204" pitchFamily="50" charset="-128"/>
              <a:ea typeface="Meiryo UI" panose="020B0604030504040204" pitchFamily="50" charset="-128"/>
              <a:cs typeface="Meiryo UI" panose="020B0604030504040204" pitchFamily="50" charset="-128"/>
            </a:endParaRPr>
          </a:p>
          <a:p>
            <a:pPr marL="0" indent="0">
              <a:buFontTx/>
              <a:buNone/>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消化吸収がよく、すぐに燃焼する。</a:t>
            </a:r>
            <a:endParaRPr lang="en-US" altLang="ja-JP" sz="2400" b="1" dirty="0">
              <a:latin typeface="Meiryo UI" panose="020B0604030504040204" pitchFamily="50" charset="-128"/>
              <a:ea typeface="Meiryo UI" panose="020B0604030504040204" pitchFamily="50" charset="-128"/>
              <a:cs typeface="Meiryo UI" panose="020B0604030504040204" pitchFamily="50" charset="-128"/>
            </a:endParaRPr>
          </a:p>
          <a:p>
            <a:pPr marL="0" indent="0">
              <a:buFontTx/>
              <a:buNone/>
              <a:defRPr/>
            </a:pPr>
            <a:r>
              <a:rPr lang="ja-JP" altLang="en-US" sz="2800" b="1" dirty="0">
                <a:solidFill>
                  <a:srgbClr val="FF99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たんぱく質</a:t>
            </a:r>
            <a:endParaRPr lang="en-US" altLang="ja-JP" sz="2800" b="1" dirty="0">
              <a:latin typeface="Meiryo UI" panose="020B0604030504040204" pitchFamily="50" charset="-128"/>
              <a:ea typeface="Meiryo UI" panose="020B0604030504040204" pitchFamily="50" charset="-128"/>
              <a:cs typeface="Meiryo UI" panose="020B0604030504040204" pitchFamily="50" charset="-128"/>
            </a:endParaRPr>
          </a:p>
          <a:p>
            <a:pPr marL="0" indent="0">
              <a:buFontTx/>
              <a:buNone/>
              <a:defRPr/>
            </a:pP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  → </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体内ではほとんど合成されない必須アミノ酸</a:t>
            </a:r>
            <a:endParaRPr lang="en-US" altLang="ja-JP" sz="2400" b="1" dirty="0">
              <a:latin typeface="Meiryo UI" panose="020B0604030504040204" pitchFamily="50" charset="-128"/>
              <a:ea typeface="Meiryo UI" panose="020B0604030504040204" pitchFamily="50" charset="-128"/>
              <a:cs typeface="Meiryo UI" panose="020B0604030504040204" pitchFamily="50" charset="-128"/>
            </a:endParaRPr>
          </a:p>
          <a:p>
            <a:pPr marL="0" indent="0">
              <a:buFontTx/>
              <a:buNone/>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をふくむ、</a:t>
            </a:r>
            <a:r>
              <a:rPr lang="en-US" altLang="ja-JP" sz="2400" b="1" dirty="0">
                <a:latin typeface="Meiryo UI" panose="020B0604030504040204" pitchFamily="50" charset="-128"/>
                <a:ea typeface="Meiryo UI" panose="020B0604030504040204" pitchFamily="50" charset="-128"/>
                <a:cs typeface="Meiryo UI" panose="020B0604030504040204" pitchFamily="50" charset="-128"/>
              </a:rPr>
              <a:t>20</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種類のアミノ酸がバランスよく構成されている。</a:t>
            </a:r>
            <a:endParaRPr lang="en-US" altLang="ja-JP"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461" name="テキスト ボックス 6">
            <a:extLst>
              <a:ext uri="{FF2B5EF4-FFF2-40B4-BE49-F238E27FC236}">
                <a16:creationId xmlns:a16="http://schemas.microsoft.com/office/drawing/2014/main" id="{BAE3E15A-316E-437D-9413-9637EDF54D15}"/>
              </a:ext>
            </a:extLst>
          </p:cNvPr>
          <p:cNvSpPr txBox="1">
            <a:spLocks noChangeArrowheads="1"/>
          </p:cNvSpPr>
          <p:nvPr/>
        </p:nvSpPr>
        <p:spPr bwMode="auto">
          <a:xfrm>
            <a:off x="8720138" y="2120900"/>
            <a:ext cx="461962"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1800" b="1">
                <a:latin typeface="ＭＳ Ｐゴシック" panose="020B0600070205080204" pitchFamily="34" charset="-128"/>
                <a:ea typeface="Meiryo UI" panose="020B0604030504040204" pitchFamily="34" charset="-128"/>
              </a:rPr>
              <a:t>多い</a:t>
            </a:r>
          </a:p>
        </p:txBody>
      </p:sp>
      <p:sp>
        <p:nvSpPr>
          <p:cNvPr id="19462" name="テキスト ボックス 8">
            <a:extLst>
              <a:ext uri="{FF2B5EF4-FFF2-40B4-BE49-F238E27FC236}">
                <a16:creationId xmlns:a16="http://schemas.microsoft.com/office/drawing/2014/main" id="{24C802A2-122E-4059-8161-46C33F5B9D1F}"/>
              </a:ext>
            </a:extLst>
          </p:cNvPr>
          <p:cNvSpPr txBox="1">
            <a:spLocks noChangeArrowheads="1"/>
          </p:cNvSpPr>
          <p:nvPr/>
        </p:nvSpPr>
        <p:spPr bwMode="auto">
          <a:xfrm>
            <a:off x="8720138" y="4281488"/>
            <a:ext cx="461962"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1800" b="1">
                <a:latin typeface="ＭＳ Ｐゴシック" panose="020B0600070205080204" pitchFamily="34" charset="-128"/>
                <a:ea typeface="Meiryo UI" panose="020B0604030504040204" pitchFamily="34" charset="-128"/>
              </a:rPr>
              <a:t>少ない</a:t>
            </a:r>
          </a:p>
        </p:txBody>
      </p:sp>
      <p:cxnSp>
        <p:nvCxnSpPr>
          <p:cNvPr id="10" name="直線矢印コネクタ 9">
            <a:extLst>
              <a:ext uri="{FF2B5EF4-FFF2-40B4-BE49-F238E27FC236}">
                <a16:creationId xmlns:a16="http://schemas.microsoft.com/office/drawing/2014/main" id="{213DA4B9-DBD8-4442-9C40-53D3C91EF8C8}"/>
              </a:ext>
            </a:extLst>
          </p:cNvPr>
          <p:cNvCxnSpPr/>
          <p:nvPr/>
        </p:nvCxnSpPr>
        <p:spPr>
          <a:xfrm>
            <a:off x="8951913" y="2805113"/>
            <a:ext cx="0" cy="1366837"/>
          </a:xfrm>
          <a:prstGeom prst="straightConnector1">
            <a:avLst/>
          </a:prstGeom>
          <a:ln w="57150">
            <a:headEnd type="arrow"/>
            <a:tailEnd type="arrow"/>
          </a:ln>
        </p:spPr>
        <p:style>
          <a:lnRef idx="1">
            <a:schemeClr val="dk1"/>
          </a:lnRef>
          <a:fillRef idx="0">
            <a:schemeClr val="dk1"/>
          </a:fillRef>
          <a:effectRef idx="0">
            <a:schemeClr val="dk1"/>
          </a:effectRef>
          <a:fontRef idx="minor">
            <a:schemeClr val="tx1"/>
          </a:fontRef>
        </p:style>
      </p:cxnSp>
      <p:sp>
        <p:nvSpPr>
          <p:cNvPr id="19464" name="テキスト ボックス 11">
            <a:extLst>
              <a:ext uri="{FF2B5EF4-FFF2-40B4-BE49-F238E27FC236}">
                <a16:creationId xmlns:a16="http://schemas.microsoft.com/office/drawing/2014/main" id="{75F7099E-5F44-4493-8DE6-8EB47C9E1F7A}"/>
              </a:ext>
            </a:extLst>
          </p:cNvPr>
          <p:cNvSpPr txBox="1">
            <a:spLocks noChangeArrowheads="1"/>
          </p:cNvSpPr>
          <p:nvPr/>
        </p:nvSpPr>
        <p:spPr bwMode="auto">
          <a:xfrm>
            <a:off x="5645341" y="2132013"/>
            <a:ext cx="1052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1800" b="1" dirty="0">
                <a:solidFill>
                  <a:srgbClr val="FF0000"/>
                </a:solidFill>
                <a:latin typeface="Meiryo UI" panose="020B0604030504040204" pitchFamily="34" charset="-128"/>
                <a:ea typeface="Meiryo UI" panose="020B0604030504040204" pitchFamily="34" charset="-128"/>
              </a:rPr>
              <a:t>水分が約９割</a:t>
            </a:r>
          </a:p>
        </p:txBody>
      </p:sp>
      <p:sp>
        <p:nvSpPr>
          <p:cNvPr id="13" name="左中かっこ 12">
            <a:extLst>
              <a:ext uri="{FF2B5EF4-FFF2-40B4-BE49-F238E27FC236}">
                <a16:creationId xmlns:a16="http://schemas.microsoft.com/office/drawing/2014/main" id="{570A54E5-6EB7-486C-BD71-E6C6A29CE69F}"/>
              </a:ext>
            </a:extLst>
          </p:cNvPr>
          <p:cNvSpPr/>
          <p:nvPr/>
        </p:nvSpPr>
        <p:spPr>
          <a:xfrm>
            <a:off x="6637338" y="2624138"/>
            <a:ext cx="395287" cy="2881312"/>
          </a:xfrm>
          <a:prstGeom prst="leftBrace">
            <a:avLst>
              <a:gd name="adj1" fmla="val 69092"/>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ja-JP" altLang="en-US">
              <a:solidFill>
                <a:srgbClr val="FF0000"/>
              </a:solidFill>
            </a:endParaRPr>
          </a:p>
        </p:txBody>
      </p:sp>
      <p:sp>
        <p:nvSpPr>
          <p:cNvPr id="19466" name="テキスト ボックス 14">
            <a:extLst>
              <a:ext uri="{FF2B5EF4-FFF2-40B4-BE49-F238E27FC236}">
                <a16:creationId xmlns:a16="http://schemas.microsoft.com/office/drawing/2014/main" id="{EA0EF684-0AB5-4621-89FB-066B16E35C34}"/>
              </a:ext>
            </a:extLst>
          </p:cNvPr>
          <p:cNvSpPr txBox="1">
            <a:spLocks noChangeArrowheads="1"/>
          </p:cNvSpPr>
          <p:nvPr/>
        </p:nvSpPr>
        <p:spPr bwMode="auto">
          <a:xfrm>
            <a:off x="5651500" y="3432175"/>
            <a:ext cx="11953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1800" b="1">
                <a:solidFill>
                  <a:srgbClr val="FF0000"/>
                </a:solidFill>
                <a:latin typeface="Meiryo UI" panose="020B0604030504040204" pitchFamily="34" charset="-128"/>
                <a:ea typeface="Meiryo UI" panose="020B0604030504040204" pitchFamily="34" charset="-128"/>
              </a:rPr>
              <a:t>固形分は</a:t>
            </a:r>
            <a:endParaRPr lang="en-US" altLang="ja-JP" sz="1800" b="1">
              <a:solidFill>
                <a:srgbClr val="FF0000"/>
              </a:solidFill>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1800" b="1">
                <a:solidFill>
                  <a:srgbClr val="FF0000"/>
                </a:solidFill>
                <a:latin typeface="Meiryo UI" panose="020B0604030504040204" pitchFamily="34" charset="-128"/>
                <a:ea typeface="Meiryo UI" panose="020B0604030504040204" pitchFamily="34" charset="-128"/>
              </a:rPr>
              <a:t>約１割</a:t>
            </a:r>
          </a:p>
        </p:txBody>
      </p:sp>
      <p:sp>
        <p:nvSpPr>
          <p:cNvPr id="19467" name="スライド番号プレースホルダー 1">
            <a:extLst>
              <a:ext uri="{FF2B5EF4-FFF2-40B4-BE49-F238E27FC236}">
                <a16:creationId xmlns:a16="http://schemas.microsoft.com/office/drawing/2014/main" id="{8A2CBD7C-4381-4877-9ABE-EC78C9C23F8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4C55868-972A-426F-8133-9C5A97C06457}" type="slidenum">
              <a:rPr lang="en-US" altLang="ja-JP" sz="1400" smtClean="0"/>
              <a:pPr>
                <a:spcBef>
                  <a:spcPct val="0"/>
                </a:spcBef>
                <a:buFontTx/>
                <a:buNone/>
              </a:pPr>
              <a:t>14</a:t>
            </a:fld>
            <a:endParaRPr lang="en-US" altLang="ja-JP" sz="1400"/>
          </a:p>
        </p:txBody>
      </p:sp>
      <p:sp>
        <p:nvSpPr>
          <p:cNvPr id="11" name="右矢印 10">
            <a:extLst>
              <a:ext uri="{FF2B5EF4-FFF2-40B4-BE49-F238E27FC236}">
                <a16:creationId xmlns:a16="http://schemas.microsoft.com/office/drawing/2014/main" id="{5B462901-6ACE-4D30-A908-EA0088ED935F}"/>
              </a:ext>
            </a:extLst>
          </p:cNvPr>
          <p:cNvSpPr/>
          <p:nvPr/>
        </p:nvSpPr>
        <p:spPr>
          <a:xfrm>
            <a:off x="6673850" y="2336800"/>
            <a:ext cx="358775" cy="215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0000"/>
              </a:solidFill>
            </a:endParaRPr>
          </a:p>
        </p:txBody>
      </p:sp>
      <p:sp>
        <p:nvSpPr>
          <p:cNvPr id="19" name="テキスト ボックス 18">
            <a:extLst>
              <a:ext uri="{FF2B5EF4-FFF2-40B4-BE49-F238E27FC236}">
                <a16:creationId xmlns:a16="http://schemas.microsoft.com/office/drawing/2014/main" id="{5B3CCD46-E825-44B0-A61D-DA0B8D05DEBC}"/>
              </a:ext>
            </a:extLst>
          </p:cNvPr>
          <p:cNvSpPr txBox="1"/>
          <p:nvPr/>
        </p:nvSpPr>
        <p:spPr bwMode="auto">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83A58288-6FB4-4FF8-9985-964AB848B5FF}"/>
              </a:ext>
            </a:extLst>
          </p:cNvPr>
          <p:cNvSpPr txBox="1"/>
          <p:nvPr/>
        </p:nvSpPr>
        <p:spPr bwMode="auto">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51CD5552-C59C-4509-A33D-54238D17926E}"/>
              </a:ext>
            </a:extLst>
          </p:cNvPr>
          <p:cNvGrpSpPr/>
          <p:nvPr/>
        </p:nvGrpSpPr>
        <p:grpSpPr>
          <a:xfrm>
            <a:off x="468313" y="333375"/>
            <a:ext cx="7848600" cy="5732463"/>
            <a:chOff x="468313" y="333375"/>
            <a:chExt cx="7848600" cy="5732463"/>
          </a:xfrm>
        </p:grpSpPr>
        <p:grpSp>
          <p:nvGrpSpPr>
            <p:cNvPr id="3" name="グループ化 2">
              <a:extLst>
                <a:ext uri="{FF2B5EF4-FFF2-40B4-BE49-F238E27FC236}">
                  <a16:creationId xmlns:a16="http://schemas.microsoft.com/office/drawing/2014/main" id="{E64611E2-5BD0-4C32-934E-83771210651F}"/>
                </a:ext>
              </a:extLst>
            </p:cNvPr>
            <p:cNvGrpSpPr/>
            <p:nvPr/>
          </p:nvGrpSpPr>
          <p:grpSpPr>
            <a:xfrm>
              <a:off x="468313" y="333375"/>
              <a:ext cx="7848600" cy="4318000"/>
              <a:chOff x="468313" y="333375"/>
              <a:chExt cx="7848600" cy="4318000"/>
            </a:xfrm>
          </p:grpSpPr>
          <p:sp>
            <p:nvSpPr>
              <p:cNvPr id="6" name="角丸四角形 5">
                <a:extLst>
                  <a:ext uri="{FF2B5EF4-FFF2-40B4-BE49-F238E27FC236}">
                    <a16:creationId xmlns:a16="http://schemas.microsoft.com/office/drawing/2014/main" id="{2C47D564-9353-4097-AAD5-39872E08F82A}"/>
                  </a:ext>
                </a:extLst>
              </p:cNvPr>
              <p:cNvSpPr/>
              <p:nvPr/>
            </p:nvSpPr>
            <p:spPr>
              <a:xfrm>
                <a:off x="468313" y="333375"/>
                <a:ext cx="7848600" cy="4318000"/>
              </a:xfrm>
              <a:prstGeom prst="roundRect">
                <a:avLst>
                  <a:gd name="adj" fmla="val 6889"/>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1507" name="正方形/長方形 1">
                <a:extLst>
                  <a:ext uri="{FF2B5EF4-FFF2-40B4-BE49-F238E27FC236}">
                    <a16:creationId xmlns:a16="http://schemas.microsoft.com/office/drawing/2014/main" id="{99D07ED3-FDE9-40B2-9582-1B2E8B248DCF}"/>
                  </a:ext>
                </a:extLst>
              </p:cNvPr>
              <p:cNvSpPr>
                <a:spLocks noChangeArrowheads="1"/>
              </p:cNvSpPr>
              <p:nvPr/>
            </p:nvSpPr>
            <p:spPr bwMode="auto">
              <a:xfrm>
                <a:off x="542925" y="584200"/>
                <a:ext cx="7056438"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ja-JP" altLang="en-US" sz="2800" b="1" dirty="0">
                    <a:solidFill>
                      <a:srgbClr val="FF9900"/>
                    </a:solidFill>
                    <a:latin typeface="Meiryo UI" panose="020B0604030504040204" pitchFamily="34" charset="-128"/>
                    <a:ea typeface="Meiryo UI" panose="020B0604030504040204" pitchFamily="34" charset="-128"/>
                  </a:rPr>
                  <a:t>●</a:t>
                </a:r>
                <a:r>
                  <a:rPr lang="ja-JP" altLang="en-US" sz="2800" b="1" dirty="0">
                    <a:latin typeface="Meiryo UI" panose="020B0604030504040204" pitchFamily="34" charset="-128"/>
                    <a:ea typeface="Meiryo UI" panose="020B0604030504040204" pitchFamily="34" charset="-128"/>
                  </a:rPr>
                  <a:t>ミネラル</a:t>
                </a:r>
                <a:endParaRPr lang="en-US" altLang="ja-JP" sz="2800" b="1" dirty="0">
                  <a:latin typeface="Meiryo UI" panose="020B0604030504040204" pitchFamily="34" charset="-128"/>
                  <a:ea typeface="Meiryo UI" panose="020B0604030504040204" pitchFamily="34" charset="-128"/>
                </a:endParaRPr>
              </a:p>
              <a:p>
                <a:pPr>
                  <a:spcBef>
                    <a:spcPct val="0"/>
                  </a:spcBef>
                  <a:buFontTx/>
                  <a:buNone/>
                </a:pPr>
                <a:r>
                  <a:rPr lang="ja-JP" altLang="en-US" sz="2800" b="1" dirty="0">
                    <a:latin typeface="Meiryo UI" panose="020B0604030504040204" pitchFamily="34" charset="-128"/>
                    <a:ea typeface="Meiryo UI" panose="020B0604030504040204" pitchFamily="34" charset="-128"/>
                  </a:rPr>
                  <a:t>　</a:t>
                </a:r>
                <a:r>
                  <a:rPr lang="ja-JP" altLang="en-US" sz="2400" b="1" dirty="0">
                    <a:latin typeface="Meiryo UI" panose="020B0604030504040204" pitchFamily="34" charset="-128"/>
                    <a:ea typeface="Meiryo UI" panose="020B0604030504040204" pitchFamily="34" charset="-128"/>
                  </a:rPr>
                  <a:t>→　消化吸収率の高いカルシウム</a:t>
                </a:r>
                <a:endParaRPr lang="en-US" altLang="ja-JP" sz="2400" b="1" dirty="0">
                  <a:latin typeface="Meiryo UI" panose="020B0604030504040204" pitchFamily="34" charset="-128"/>
                  <a:ea typeface="Meiryo UI" panose="020B0604030504040204" pitchFamily="34" charset="-128"/>
                </a:endParaRPr>
              </a:p>
              <a:p>
                <a:pPr>
                  <a:spcBef>
                    <a:spcPct val="0"/>
                  </a:spcBef>
                  <a:buFontTx/>
                  <a:buNone/>
                </a:pPr>
                <a:r>
                  <a:rPr lang="ja-JP" altLang="en-US" sz="2400" b="1" dirty="0">
                    <a:latin typeface="Meiryo UI" panose="020B0604030504040204" pitchFamily="34" charset="-128"/>
                    <a:ea typeface="Meiryo UI" panose="020B0604030504040204" pitchFamily="34" charset="-128"/>
                  </a:rPr>
                  <a:t>　　　 ヒトの母乳の</a:t>
                </a:r>
                <a:r>
                  <a:rPr lang="en-US" altLang="ja-JP" sz="2400" b="1" dirty="0">
                    <a:latin typeface="Meiryo UI" panose="020B0604030504040204" pitchFamily="34" charset="-128"/>
                    <a:ea typeface="Meiryo UI" panose="020B0604030504040204" pitchFamily="34" charset="-128"/>
                  </a:rPr>
                  <a:t>4</a:t>
                </a:r>
                <a:r>
                  <a:rPr lang="ja-JP" altLang="en-US" sz="2400" b="1" dirty="0">
                    <a:latin typeface="Meiryo UI" panose="020B0604030504040204" pitchFamily="34" charset="-128"/>
                    <a:ea typeface="Meiryo UI" panose="020B0604030504040204" pitchFamily="34" charset="-128"/>
                  </a:rPr>
                  <a:t>倍のカルシウムを含有。</a:t>
                </a:r>
                <a:endParaRPr lang="en-US" altLang="ja-JP" sz="2400" b="1" dirty="0">
                  <a:latin typeface="Meiryo UI" panose="020B0604030504040204" pitchFamily="34" charset="-128"/>
                  <a:ea typeface="Meiryo UI" panose="020B0604030504040204" pitchFamily="34" charset="-128"/>
                </a:endParaRPr>
              </a:p>
              <a:p>
                <a:pPr>
                  <a:spcBef>
                    <a:spcPct val="0"/>
                  </a:spcBef>
                  <a:buFontTx/>
                  <a:buNone/>
                </a:pPr>
                <a:endParaRPr lang="en-US" altLang="ja-JP" sz="1200" b="1" dirty="0">
                  <a:latin typeface="Meiryo UI" panose="020B0604030504040204" pitchFamily="34" charset="-128"/>
                  <a:ea typeface="Meiryo UI" panose="020B0604030504040204" pitchFamily="34" charset="-128"/>
                </a:endParaRPr>
              </a:p>
              <a:p>
                <a:pPr>
                  <a:spcBef>
                    <a:spcPct val="0"/>
                  </a:spcBef>
                  <a:buFontTx/>
                  <a:buNone/>
                </a:pPr>
                <a:r>
                  <a:rPr lang="ja-JP" altLang="en-US" sz="2800" b="1" dirty="0">
                    <a:solidFill>
                      <a:srgbClr val="FF9900"/>
                    </a:solidFill>
                    <a:latin typeface="Meiryo UI" panose="020B0604030504040204" pitchFamily="34" charset="-128"/>
                    <a:ea typeface="Meiryo UI" panose="020B0604030504040204" pitchFamily="34" charset="-128"/>
                  </a:rPr>
                  <a:t>●</a:t>
                </a:r>
                <a:r>
                  <a:rPr lang="ja-JP" altLang="en-US" sz="2800" b="1" dirty="0">
                    <a:latin typeface="Meiryo UI" panose="020B0604030504040204" pitchFamily="34" charset="-128"/>
                    <a:ea typeface="Meiryo UI" panose="020B0604030504040204" pitchFamily="34" charset="-128"/>
                  </a:rPr>
                  <a:t>ビタミン</a:t>
                </a:r>
                <a:endParaRPr lang="en-US" altLang="ja-JP" sz="2800" b="1" dirty="0">
                  <a:latin typeface="Meiryo UI" panose="020B0604030504040204" pitchFamily="34" charset="-128"/>
                  <a:ea typeface="Meiryo UI" panose="020B0604030504040204" pitchFamily="34" charset="-128"/>
                </a:endParaRPr>
              </a:p>
              <a:p>
                <a:pPr>
                  <a:spcBef>
                    <a:spcPct val="0"/>
                  </a:spcBef>
                  <a:buFontTx/>
                  <a:buNone/>
                </a:pPr>
                <a:r>
                  <a:rPr lang="ja-JP" altLang="en-US" sz="2800" b="1" dirty="0">
                    <a:latin typeface="Meiryo UI" panose="020B0604030504040204" pitchFamily="34" charset="-128"/>
                    <a:ea typeface="Meiryo UI" panose="020B0604030504040204" pitchFamily="34" charset="-128"/>
                  </a:rPr>
                  <a:t>　</a:t>
                </a:r>
                <a:r>
                  <a:rPr lang="ja-JP" altLang="en-US" sz="2400" b="1" dirty="0">
                    <a:latin typeface="Meiryo UI" panose="020B0604030504040204" pitchFamily="34" charset="-128"/>
                    <a:ea typeface="Meiryo UI" panose="020B0604030504040204" pitchFamily="34" charset="-128"/>
                  </a:rPr>
                  <a:t>→　身体の成長や目の健康に効果のある、</a:t>
                </a:r>
                <a:endParaRPr lang="en-US" altLang="ja-JP" sz="2400" b="1" dirty="0">
                  <a:latin typeface="Meiryo UI" panose="020B0604030504040204" pitchFamily="34" charset="-128"/>
                  <a:ea typeface="Meiryo UI" panose="020B0604030504040204" pitchFamily="34" charset="-128"/>
                </a:endParaRPr>
              </a:p>
              <a:p>
                <a:pPr>
                  <a:spcBef>
                    <a:spcPct val="0"/>
                  </a:spcBef>
                  <a:buFontTx/>
                  <a:buNone/>
                </a:pPr>
                <a:r>
                  <a:rPr lang="ja-JP" altLang="en-US" sz="2400" b="1" dirty="0">
                    <a:latin typeface="Meiryo UI" panose="020B0604030504040204" pitchFamily="34" charset="-128"/>
                    <a:ea typeface="Meiryo UI" panose="020B0604030504040204" pitchFamily="34" charset="-128"/>
                  </a:rPr>
                  <a:t>　　　 脂溶性の「ビタミンＡ」</a:t>
                </a:r>
                <a:endParaRPr lang="en-US" altLang="ja-JP" sz="2400" b="1" dirty="0">
                  <a:latin typeface="Meiryo UI" panose="020B0604030504040204" pitchFamily="34" charset="-128"/>
                  <a:ea typeface="Meiryo UI" panose="020B0604030504040204" pitchFamily="34" charset="-128"/>
                </a:endParaRPr>
              </a:p>
              <a:p>
                <a:pPr>
                  <a:spcBef>
                    <a:spcPct val="0"/>
                  </a:spcBef>
                  <a:buFontTx/>
                  <a:buNone/>
                </a:pPr>
                <a:r>
                  <a:rPr lang="ja-JP" altLang="en-US" sz="2400" b="1" dirty="0">
                    <a:latin typeface="Meiryo UI" panose="020B0604030504040204" pitchFamily="34" charset="-128"/>
                    <a:ea typeface="Meiryo UI" panose="020B0604030504040204" pitchFamily="34" charset="-128"/>
                  </a:rPr>
                  <a:t>　→　代謝を高め、肌を活き活きとさせる、</a:t>
                </a:r>
                <a:endParaRPr lang="en-US" altLang="ja-JP" sz="2400" b="1" dirty="0">
                  <a:latin typeface="Meiryo UI" panose="020B0604030504040204" pitchFamily="34" charset="-128"/>
                  <a:ea typeface="Meiryo UI" panose="020B0604030504040204" pitchFamily="34" charset="-128"/>
                </a:endParaRPr>
              </a:p>
              <a:p>
                <a:pPr>
                  <a:spcBef>
                    <a:spcPct val="0"/>
                  </a:spcBef>
                  <a:buFontTx/>
                  <a:buNone/>
                </a:pPr>
                <a:r>
                  <a:rPr lang="ja-JP" altLang="en-US" sz="2400" b="1" dirty="0">
                    <a:latin typeface="Meiryo UI" panose="020B0604030504040204" pitchFamily="34" charset="-128"/>
                    <a:ea typeface="Meiryo UI" panose="020B0604030504040204" pitchFamily="34" charset="-128"/>
                  </a:rPr>
                  <a:t>　　　 水溶性の「ビタミンＢ₂」</a:t>
                </a:r>
                <a:endParaRPr lang="en-US" altLang="ja-JP" sz="2400" b="1" dirty="0">
                  <a:latin typeface="Meiryo UI" panose="020B0604030504040204" pitchFamily="34" charset="-128"/>
                  <a:ea typeface="Meiryo UI" panose="020B0604030504040204" pitchFamily="34" charset="-128"/>
                </a:endParaRPr>
              </a:p>
            </p:txBody>
          </p:sp>
        </p:grpSp>
        <p:sp>
          <p:nvSpPr>
            <p:cNvPr id="21508" name="テキスト ボックス 2">
              <a:extLst>
                <a:ext uri="{FF2B5EF4-FFF2-40B4-BE49-F238E27FC236}">
                  <a16:creationId xmlns:a16="http://schemas.microsoft.com/office/drawing/2014/main" id="{AE607101-8FBF-4D89-8EE7-D87BC8221DDE}"/>
                </a:ext>
              </a:extLst>
            </p:cNvPr>
            <p:cNvSpPr txBox="1">
              <a:spLocks noChangeArrowheads="1"/>
            </p:cNvSpPr>
            <p:nvPr/>
          </p:nvSpPr>
          <p:spPr bwMode="auto">
            <a:xfrm>
              <a:off x="1403350" y="4989513"/>
              <a:ext cx="67643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ja-JP" altLang="en-US" dirty="0">
                  <a:latin typeface="Meiryo UI" panose="020B0604030504040204" pitchFamily="34" charset="-128"/>
                  <a:ea typeface="Meiryo UI" panose="020B0604030504040204" pitchFamily="34" charset="-128"/>
                </a:rPr>
                <a:t>様々な栄養分が過不足なく含まれている</a:t>
              </a:r>
              <a:endParaRPr lang="en-US" altLang="ja-JP" dirty="0">
                <a:latin typeface="Meiryo UI" panose="020B0604030504040204" pitchFamily="34" charset="-128"/>
                <a:ea typeface="Meiryo UI" panose="020B0604030504040204" pitchFamily="34" charset="-128"/>
              </a:endParaRPr>
            </a:p>
            <a:p>
              <a:pPr>
                <a:spcBef>
                  <a:spcPct val="0"/>
                </a:spcBef>
                <a:buFontTx/>
                <a:buNone/>
              </a:pPr>
              <a:r>
                <a:rPr lang="ja-JP" altLang="en-US" b="1" dirty="0">
                  <a:solidFill>
                    <a:srgbClr val="FF0000"/>
                  </a:solidFill>
                  <a:latin typeface="Meiryo UI" panose="020B0604030504040204" pitchFamily="34" charset="-128"/>
                  <a:ea typeface="Meiryo UI" panose="020B0604030504040204" pitchFamily="34" charset="-128"/>
                </a:rPr>
                <a:t>　　　　「牛乳は完全栄養食品」　</a:t>
              </a:r>
            </a:p>
          </p:txBody>
        </p:sp>
      </p:grpSp>
      <p:sp>
        <p:nvSpPr>
          <p:cNvPr id="21509" name="スライド番号プレースホルダー 1">
            <a:extLst>
              <a:ext uri="{FF2B5EF4-FFF2-40B4-BE49-F238E27FC236}">
                <a16:creationId xmlns:a16="http://schemas.microsoft.com/office/drawing/2014/main" id="{F2BB1CCA-6F2A-4E07-8350-60B6AAF30213}"/>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D01BD37-DD7D-4767-A031-18AF9881C6C0}" type="slidenum">
              <a:rPr lang="en-US" altLang="ja-JP" sz="1400" smtClean="0"/>
              <a:pPr>
                <a:spcBef>
                  <a:spcPct val="0"/>
                </a:spcBef>
                <a:buFontTx/>
                <a:buNone/>
              </a:pPr>
              <a:t>15</a:t>
            </a:fld>
            <a:endParaRPr lang="en-US" altLang="ja-JP" sz="1400" dirty="0"/>
          </a:p>
        </p:txBody>
      </p:sp>
      <p:sp>
        <p:nvSpPr>
          <p:cNvPr id="11" name="テキスト ボックス 10">
            <a:extLst>
              <a:ext uri="{FF2B5EF4-FFF2-40B4-BE49-F238E27FC236}">
                <a16:creationId xmlns:a16="http://schemas.microsoft.com/office/drawing/2014/main" id="{752720C5-29DE-4EEC-A4A3-9D326FDE3B90}"/>
              </a:ext>
            </a:extLst>
          </p:cNvPr>
          <p:cNvSpPr txBox="1"/>
          <p:nvPr/>
        </p:nvSpPr>
        <p:spPr bwMode="auto">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F5C4136C-A84B-4C93-8FB5-A9124220F205}"/>
              </a:ext>
            </a:extLst>
          </p:cNvPr>
          <p:cNvSpPr txBox="1"/>
          <p:nvPr/>
        </p:nvSpPr>
        <p:spPr bwMode="auto">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a:extLst>
              <a:ext uri="{FF2B5EF4-FFF2-40B4-BE49-F238E27FC236}">
                <a16:creationId xmlns:a16="http://schemas.microsoft.com/office/drawing/2014/main" id="{4760F12B-BF77-48AE-9757-E61BFA1F924C}"/>
              </a:ext>
            </a:extLst>
          </p:cNvPr>
          <p:cNvSpPr/>
          <p:nvPr/>
        </p:nvSpPr>
        <p:spPr>
          <a:xfrm>
            <a:off x="888208" y="4437063"/>
            <a:ext cx="2303462" cy="17450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000" b="1">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角丸四角形 12">
            <a:extLst>
              <a:ext uri="{FF2B5EF4-FFF2-40B4-BE49-F238E27FC236}">
                <a16:creationId xmlns:a16="http://schemas.microsoft.com/office/drawing/2014/main" id="{F1871122-F146-41C0-9F4F-B25B69B7973D}"/>
              </a:ext>
            </a:extLst>
          </p:cNvPr>
          <p:cNvSpPr/>
          <p:nvPr/>
        </p:nvSpPr>
        <p:spPr>
          <a:xfrm>
            <a:off x="4643438" y="838200"/>
            <a:ext cx="4176712" cy="547112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b="1">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右矢印 10">
            <a:extLst>
              <a:ext uri="{FF2B5EF4-FFF2-40B4-BE49-F238E27FC236}">
                <a16:creationId xmlns:a16="http://schemas.microsoft.com/office/drawing/2014/main" id="{2BEF18AB-CC16-4093-A2AA-2B7EF116B5A0}"/>
              </a:ext>
            </a:extLst>
          </p:cNvPr>
          <p:cNvSpPr/>
          <p:nvPr/>
        </p:nvSpPr>
        <p:spPr>
          <a:xfrm>
            <a:off x="3829050" y="2925763"/>
            <a:ext cx="1104900" cy="43338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b="1">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2539" name="グループ化 18529">
            <a:extLst>
              <a:ext uri="{FF2B5EF4-FFF2-40B4-BE49-F238E27FC236}">
                <a16:creationId xmlns:a16="http://schemas.microsoft.com/office/drawing/2014/main" id="{0321D9D3-2BEC-4C00-A7E7-8544F5CCB364}"/>
              </a:ext>
            </a:extLst>
          </p:cNvPr>
          <p:cNvGrpSpPr>
            <a:grpSpLocks/>
          </p:cNvGrpSpPr>
          <p:nvPr/>
        </p:nvGrpSpPr>
        <p:grpSpPr bwMode="auto">
          <a:xfrm>
            <a:off x="1439863" y="995363"/>
            <a:ext cx="1366837" cy="1946275"/>
            <a:chOff x="1439863" y="490538"/>
            <a:chExt cx="1366837" cy="1946275"/>
          </a:xfrm>
        </p:grpSpPr>
        <p:sp>
          <p:nvSpPr>
            <p:cNvPr id="22628" name="AutoShape 3">
              <a:extLst>
                <a:ext uri="{FF2B5EF4-FFF2-40B4-BE49-F238E27FC236}">
                  <a16:creationId xmlns:a16="http://schemas.microsoft.com/office/drawing/2014/main" id="{EDF0267A-D3F4-4124-BDAC-EFF32AF0666F}"/>
                </a:ext>
              </a:extLst>
            </p:cNvPr>
            <p:cNvSpPr>
              <a:spLocks noChangeAspect="1" noChangeArrowheads="1" noTextEdit="1"/>
            </p:cNvSpPr>
            <p:nvPr/>
          </p:nvSpPr>
          <p:spPr bwMode="auto">
            <a:xfrm>
              <a:off x="1439863" y="490538"/>
              <a:ext cx="1366837"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22629" name="Freeform 5">
              <a:extLst>
                <a:ext uri="{FF2B5EF4-FFF2-40B4-BE49-F238E27FC236}">
                  <a16:creationId xmlns:a16="http://schemas.microsoft.com/office/drawing/2014/main" id="{7B39E8D7-7AD3-4359-9C0F-EFFFDB8D4BB3}"/>
                </a:ext>
              </a:extLst>
            </p:cNvPr>
            <p:cNvSpPr>
              <a:spLocks/>
            </p:cNvSpPr>
            <p:nvPr/>
          </p:nvSpPr>
          <p:spPr bwMode="auto">
            <a:xfrm>
              <a:off x="2154238" y="490538"/>
              <a:ext cx="450850" cy="136525"/>
            </a:xfrm>
            <a:custGeom>
              <a:avLst/>
              <a:gdLst>
                <a:gd name="T0" fmla="*/ 0 w 567"/>
                <a:gd name="T1" fmla="*/ 2147483646 h 171"/>
                <a:gd name="T2" fmla="*/ 2147483646 w 567"/>
                <a:gd name="T3" fmla="*/ 2147483646 h 171"/>
                <a:gd name="T4" fmla="*/ 2147483646 w 567"/>
                <a:gd name="T5" fmla="*/ 2147483646 h 171"/>
                <a:gd name="T6" fmla="*/ 2147483646 w 567"/>
                <a:gd name="T7" fmla="*/ 2147483646 h 171"/>
                <a:gd name="T8" fmla="*/ 2147483646 w 567"/>
                <a:gd name="T9" fmla="*/ 2147483646 h 171"/>
                <a:gd name="T10" fmla="*/ 2147483646 w 567"/>
                <a:gd name="T11" fmla="*/ 2147483646 h 171"/>
                <a:gd name="T12" fmla="*/ 2147483646 w 567"/>
                <a:gd name="T13" fmla="*/ 2147483646 h 171"/>
                <a:gd name="T14" fmla="*/ 2147483646 w 567"/>
                <a:gd name="T15" fmla="*/ 0 h 171"/>
                <a:gd name="T16" fmla="*/ 2147483646 w 567"/>
                <a:gd name="T17" fmla="*/ 0 h 171"/>
                <a:gd name="T18" fmla="*/ 2147483646 w 567"/>
                <a:gd name="T19" fmla="*/ 2147483646 h 171"/>
                <a:gd name="T20" fmla="*/ 2147483646 w 567"/>
                <a:gd name="T21" fmla="*/ 2147483646 h 171"/>
                <a:gd name="T22" fmla="*/ 2147483646 w 567"/>
                <a:gd name="T23" fmla="*/ 2147483646 h 171"/>
                <a:gd name="T24" fmla="*/ 2147483646 w 567"/>
                <a:gd name="T25" fmla="*/ 2147483646 h 171"/>
                <a:gd name="T26" fmla="*/ 2147483646 w 567"/>
                <a:gd name="T27" fmla="*/ 2147483646 h 171"/>
                <a:gd name="T28" fmla="*/ 2147483646 w 567"/>
                <a:gd name="T29" fmla="*/ 2147483646 h 171"/>
                <a:gd name="T30" fmla="*/ 2147483646 w 567"/>
                <a:gd name="T31" fmla="*/ 2147483646 h 171"/>
                <a:gd name="T32" fmla="*/ 2147483646 w 567"/>
                <a:gd name="T33" fmla="*/ 2147483646 h 171"/>
                <a:gd name="T34" fmla="*/ 2147483646 w 567"/>
                <a:gd name="T35" fmla="*/ 2147483646 h 171"/>
                <a:gd name="T36" fmla="*/ 2147483646 w 567"/>
                <a:gd name="T37" fmla="*/ 2147483646 h 171"/>
                <a:gd name="T38" fmla="*/ 2147483646 w 567"/>
                <a:gd name="T39" fmla="*/ 2147483646 h 171"/>
                <a:gd name="T40" fmla="*/ 2147483646 w 567"/>
                <a:gd name="T41" fmla="*/ 2147483646 h 171"/>
                <a:gd name="T42" fmla="*/ 2147483646 w 567"/>
                <a:gd name="T43" fmla="*/ 2147483646 h 171"/>
                <a:gd name="T44" fmla="*/ 2147483646 w 567"/>
                <a:gd name="T45" fmla="*/ 2147483646 h 171"/>
                <a:gd name="T46" fmla="*/ 2147483646 w 567"/>
                <a:gd name="T47" fmla="*/ 2147483646 h 171"/>
                <a:gd name="T48" fmla="*/ 2147483646 w 567"/>
                <a:gd name="T49" fmla="*/ 2147483646 h 171"/>
                <a:gd name="T50" fmla="*/ 2147483646 w 567"/>
                <a:gd name="T51" fmla="*/ 2147483646 h 171"/>
                <a:gd name="T52" fmla="*/ 2147483646 w 567"/>
                <a:gd name="T53" fmla="*/ 2147483646 h 171"/>
                <a:gd name="T54" fmla="*/ 2147483646 w 567"/>
                <a:gd name="T55" fmla="*/ 2147483646 h 171"/>
                <a:gd name="T56" fmla="*/ 2147483646 w 567"/>
                <a:gd name="T57" fmla="*/ 2147483646 h 171"/>
                <a:gd name="T58" fmla="*/ 2147483646 w 567"/>
                <a:gd name="T59" fmla="*/ 2147483646 h 171"/>
                <a:gd name="T60" fmla="*/ 2147483646 w 567"/>
                <a:gd name="T61" fmla="*/ 2147483646 h 171"/>
                <a:gd name="T62" fmla="*/ 2147483646 w 567"/>
                <a:gd name="T63" fmla="*/ 2147483646 h 171"/>
                <a:gd name="T64" fmla="*/ 2147483646 w 567"/>
                <a:gd name="T65" fmla="*/ 2147483646 h 171"/>
                <a:gd name="T66" fmla="*/ 2147483646 w 567"/>
                <a:gd name="T67" fmla="*/ 2147483646 h 171"/>
                <a:gd name="T68" fmla="*/ 2147483646 w 567"/>
                <a:gd name="T69" fmla="*/ 2147483646 h 171"/>
                <a:gd name="T70" fmla="*/ 2147483646 w 567"/>
                <a:gd name="T71" fmla="*/ 2147483646 h 17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7" h="171">
                  <a:moveTo>
                    <a:pt x="0" y="96"/>
                  </a:moveTo>
                  <a:lnTo>
                    <a:pt x="0" y="93"/>
                  </a:lnTo>
                  <a:lnTo>
                    <a:pt x="0" y="84"/>
                  </a:lnTo>
                  <a:lnTo>
                    <a:pt x="1" y="73"/>
                  </a:lnTo>
                  <a:lnTo>
                    <a:pt x="6" y="60"/>
                  </a:lnTo>
                  <a:lnTo>
                    <a:pt x="13" y="46"/>
                  </a:lnTo>
                  <a:lnTo>
                    <a:pt x="24" y="33"/>
                  </a:lnTo>
                  <a:lnTo>
                    <a:pt x="41" y="23"/>
                  </a:lnTo>
                  <a:lnTo>
                    <a:pt x="64" y="16"/>
                  </a:lnTo>
                  <a:lnTo>
                    <a:pt x="67" y="16"/>
                  </a:lnTo>
                  <a:lnTo>
                    <a:pt x="75" y="13"/>
                  </a:lnTo>
                  <a:lnTo>
                    <a:pt x="90" y="11"/>
                  </a:lnTo>
                  <a:lnTo>
                    <a:pt x="111" y="7"/>
                  </a:lnTo>
                  <a:lnTo>
                    <a:pt x="141" y="4"/>
                  </a:lnTo>
                  <a:lnTo>
                    <a:pt x="178" y="3"/>
                  </a:lnTo>
                  <a:lnTo>
                    <a:pt x="224" y="0"/>
                  </a:lnTo>
                  <a:lnTo>
                    <a:pt x="278" y="0"/>
                  </a:lnTo>
                  <a:lnTo>
                    <a:pt x="333" y="0"/>
                  </a:lnTo>
                  <a:lnTo>
                    <a:pt x="379" y="1"/>
                  </a:lnTo>
                  <a:lnTo>
                    <a:pt x="416" y="4"/>
                  </a:lnTo>
                  <a:lnTo>
                    <a:pt x="446" y="6"/>
                  </a:lnTo>
                  <a:lnTo>
                    <a:pt x="467" y="7"/>
                  </a:lnTo>
                  <a:lnTo>
                    <a:pt x="482" y="10"/>
                  </a:lnTo>
                  <a:lnTo>
                    <a:pt x="490" y="11"/>
                  </a:lnTo>
                  <a:lnTo>
                    <a:pt x="493" y="11"/>
                  </a:lnTo>
                  <a:lnTo>
                    <a:pt x="497" y="13"/>
                  </a:lnTo>
                  <a:lnTo>
                    <a:pt x="507" y="16"/>
                  </a:lnTo>
                  <a:lnTo>
                    <a:pt x="522" y="23"/>
                  </a:lnTo>
                  <a:lnTo>
                    <a:pt x="536" y="31"/>
                  </a:lnTo>
                  <a:lnTo>
                    <a:pt x="550" y="43"/>
                  </a:lnTo>
                  <a:lnTo>
                    <a:pt x="562" y="59"/>
                  </a:lnTo>
                  <a:lnTo>
                    <a:pt x="567" y="77"/>
                  </a:lnTo>
                  <a:lnTo>
                    <a:pt x="564" y="98"/>
                  </a:lnTo>
                  <a:lnTo>
                    <a:pt x="566" y="104"/>
                  </a:lnTo>
                  <a:lnTo>
                    <a:pt x="564" y="117"/>
                  </a:lnTo>
                  <a:lnTo>
                    <a:pt x="557" y="131"/>
                  </a:lnTo>
                  <a:lnTo>
                    <a:pt x="540" y="140"/>
                  </a:lnTo>
                  <a:lnTo>
                    <a:pt x="539" y="140"/>
                  </a:lnTo>
                  <a:lnTo>
                    <a:pt x="536" y="141"/>
                  </a:lnTo>
                  <a:lnTo>
                    <a:pt x="532" y="143"/>
                  </a:lnTo>
                  <a:lnTo>
                    <a:pt x="524" y="146"/>
                  </a:lnTo>
                  <a:lnTo>
                    <a:pt x="516" y="148"/>
                  </a:lnTo>
                  <a:lnTo>
                    <a:pt x="505" y="150"/>
                  </a:lnTo>
                  <a:lnTo>
                    <a:pt x="493" y="154"/>
                  </a:lnTo>
                  <a:lnTo>
                    <a:pt x="479" y="157"/>
                  </a:lnTo>
                  <a:lnTo>
                    <a:pt x="462" y="160"/>
                  </a:lnTo>
                  <a:lnTo>
                    <a:pt x="445" y="163"/>
                  </a:lnTo>
                  <a:lnTo>
                    <a:pt x="426" y="166"/>
                  </a:lnTo>
                  <a:lnTo>
                    <a:pt x="405" y="167"/>
                  </a:lnTo>
                  <a:lnTo>
                    <a:pt x="382" y="170"/>
                  </a:lnTo>
                  <a:lnTo>
                    <a:pt x="359" y="171"/>
                  </a:lnTo>
                  <a:lnTo>
                    <a:pt x="333" y="171"/>
                  </a:lnTo>
                  <a:lnTo>
                    <a:pt x="306" y="171"/>
                  </a:lnTo>
                  <a:lnTo>
                    <a:pt x="304" y="171"/>
                  </a:lnTo>
                  <a:lnTo>
                    <a:pt x="296" y="171"/>
                  </a:lnTo>
                  <a:lnTo>
                    <a:pt x="286" y="171"/>
                  </a:lnTo>
                  <a:lnTo>
                    <a:pt x="271" y="171"/>
                  </a:lnTo>
                  <a:lnTo>
                    <a:pt x="254" y="170"/>
                  </a:lnTo>
                  <a:lnTo>
                    <a:pt x="234" y="170"/>
                  </a:lnTo>
                  <a:lnTo>
                    <a:pt x="212" y="168"/>
                  </a:lnTo>
                  <a:lnTo>
                    <a:pt x="190" y="167"/>
                  </a:lnTo>
                  <a:lnTo>
                    <a:pt x="165" y="166"/>
                  </a:lnTo>
                  <a:lnTo>
                    <a:pt x="141" y="164"/>
                  </a:lnTo>
                  <a:lnTo>
                    <a:pt x="118" y="163"/>
                  </a:lnTo>
                  <a:lnTo>
                    <a:pt x="95" y="160"/>
                  </a:lnTo>
                  <a:lnTo>
                    <a:pt x="74" y="156"/>
                  </a:lnTo>
                  <a:lnTo>
                    <a:pt x="56" y="153"/>
                  </a:lnTo>
                  <a:lnTo>
                    <a:pt x="38" y="148"/>
                  </a:lnTo>
                  <a:lnTo>
                    <a:pt x="26" y="143"/>
                  </a:lnTo>
                  <a:lnTo>
                    <a:pt x="21" y="141"/>
                  </a:lnTo>
                  <a:lnTo>
                    <a:pt x="11" y="136"/>
                  </a:lnTo>
                  <a:lnTo>
                    <a:pt x="3" y="123"/>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30" name="Freeform 6">
              <a:extLst>
                <a:ext uri="{FF2B5EF4-FFF2-40B4-BE49-F238E27FC236}">
                  <a16:creationId xmlns:a16="http://schemas.microsoft.com/office/drawing/2014/main" id="{170DD00B-16DA-47E7-92A4-B844BACBA88F}"/>
                </a:ext>
              </a:extLst>
            </p:cNvPr>
            <p:cNvSpPr>
              <a:spLocks/>
            </p:cNvSpPr>
            <p:nvPr/>
          </p:nvSpPr>
          <p:spPr bwMode="auto">
            <a:xfrm>
              <a:off x="2216150" y="515938"/>
              <a:ext cx="338137" cy="44450"/>
            </a:xfrm>
            <a:custGeom>
              <a:avLst/>
              <a:gdLst>
                <a:gd name="T0" fmla="*/ 2147483646 w 426"/>
                <a:gd name="T1" fmla="*/ 2147483646 h 54"/>
                <a:gd name="T2" fmla="*/ 2147483646 w 426"/>
                <a:gd name="T3" fmla="*/ 2147483646 h 54"/>
                <a:gd name="T4" fmla="*/ 2147483646 w 426"/>
                <a:gd name="T5" fmla="*/ 2147483646 h 54"/>
                <a:gd name="T6" fmla="*/ 2147483646 w 426"/>
                <a:gd name="T7" fmla="*/ 2147483646 h 54"/>
                <a:gd name="T8" fmla="*/ 2147483646 w 426"/>
                <a:gd name="T9" fmla="*/ 2147483646 h 54"/>
                <a:gd name="T10" fmla="*/ 2147483646 w 426"/>
                <a:gd name="T11" fmla="*/ 2147483646 h 54"/>
                <a:gd name="T12" fmla="*/ 2147483646 w 426"/>
                <a:gd name="T13" fmla="*/ 2147483646 h 54"/>
                <a:gd name="T14" fmla="*/ 2147483646 w 426"/>
                <a:gd name="T15" fmla="*/ 0 h 54"/>
                <a:gd name="T16" fmla="*/ 2147483646 w 426"/>
                <a:gd name="T17" fmla="*/ 0 h 54"/>
                <a:gd name="T18" fmla="*/ 2147483646 w 426"/>
                <a:gd name="T19" fmla="*/ 0 h 54"/>
                <a:gd name="T20" fmla="*/ 2147483646 w 426"/>
                <a:gd name="T21" fmla="*/ 0 h 54"/>
                <a:gd name="T22" fmla="*/ 2147483646 w 426"/>
                <a:gd name="T23" fmla="*/ 0 h 54"/>
                <a:gd name="T24" fmla="*/ 2147483646 w 426"/>
                <a:gd name="T25" fmla="*/ 0 h 54"/>
                <a:gd name="T26" fmla="*/ 2147483646 w 426"/>
                <a:gd name="T27" fmla="*/ 0 h 54"/>
                <a:gd name="T28" fmla="*/ 2147483646 w 426"/>
                <a:gd name="T29" fmla="*/ 0 h 54"/>
                <a:gd name="T30" fmla="*/ 2147483646 w 426"/>
                <a:gd name="T31" fmla="*/ 0 h 54"/>
                <a:gd name="T32" fmla="*/ 2147483646 w 426"/>
                <a:gd name="T33" fmla="*/ 0 h 54"/>
                <a:gd name="T34" fmla="*/ 2147483646 w 426"/>
                <a:gd name="T35" fmla="*/ 2147483646 h 54"/>
                <a:gd name="T36" fmla="*/ 2147483646 w 426"/>
                <a:gd name="T37" fmla="*/ 2147483646 h 54"/>
                <a:gd name="T38" fmla="*/ 2147483646 w 426"/>
                <a:gd name="T39" fmla="*/ 2147483646 h 54"/>
                <a:gd name="T40" fmla="*/ 2147483646 w 426"/>
                <a:gd name="T41" fmla="*/ 2147483646 h 54"/>
                <a:gd name="T42" fmla="*/ 2147483646 w 426"/>
                <a:gd name="T43" fmla="*/ 2147483646 h 54"/>
                <a:gd name="T44" fmla="*/ 2147483646 w 426"/>
                <a:gd name="T45" fmla="*/ 2147483646 h 54"/>
                <a:gd name="T46" fmla="*/ 2147483646 w 426"/>
                <a:gd name="T47" fmla="*/ 2147483646 h 54"/>
                <a:gd name="T48" fmla="*/ 0 w 426"/>
                <a:gd name="T49" fmla="*/ 2147483646 h 54"/>
                <a:gd name="T50" fmla="*/ 2147483646 w 426"/>
                <a:gd name="T51" fmla="*/ 2147483646 h 54"/>
                <a:gd name="T52" fmla="*/ 2147483646 w 426"/>
                <a:gd name="T53" fmla="*/ 2147483646 h 54"/>
                <a:gd name="T54" fmla="*/ 2147483646 w 426"/>
                <a:gd name="T55" fmla="*/ 2147483646 h 54"/>
                <a:gd name="T56" fmla="*/ 2147483646 w 426"/>
                <a:gd name="T57" fmla="*/ 2147483646 h 54"/>
                <a:gd name="T58" fmla="*/ 2147483646 w 426"/>
                <a:gd name="T59" fmla="*/ 2147483646 h 54"/>
                <a:gd name="T60" fmla="*/ 2147483646 w 426"/>
                <a:gd name="T61" fmla="*/ 2147483646 h 54"/>
                <a:gd name="T62" fmla="*/ 2147483646 w 426"/>
                <a:gd name="T63" fmla="*/ 2147483646 h 54"/>
                <a:gd name="T64" fmla="*/ 2147483646 w 426"/>
                <a:gd name="T65" fmla="*/ 2147483646 h 54"/>
                <a:gd name="T66" fmla="*/ 2147483646 w 426"/>
                <a:gd name="T67" fmla="*/ 2147483646 h 54"/>
                <a:gd name="T68" fmla="*/ 2147483646 w 426"/>
                <a:gd name="T69" fmla="*/ 2147483646 h 54"/>
                <a:gd name="T70" fmla="*/ 2147483646 w 426"/>
                <a:gd name="T71" fmla="*/ 2147483646 h 54"/>
                <a:gd name="T72" fmla="*/ 2147483646 w 426"/>
                <a:gd name="T73" fmla="*/ 2147483646 h 54"/>
                <a:gd name="T74" fmla="*/ 2147483646 w 426"/>
                <a:gd name="T75" fmla="*/ 2147483646 h 54"/>
                <a:gd name="T76" fmla="*/ 2147483646 w 426"/>
                <a:gd name="T77" fmla="*/ 2147483646 h 54"/>
                <a:gd name="T78" fmla="*/ 2147483646 w 426"/>
                <a:gd name="T79" fmla="*/ 2147483646 h 54"/>
                <a:gd name="T80" fmla="*/ 2147483646 w 426"/>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26" h="54">
                  <a:moveTo>
                    <a:pt x="426" y="36"/>
                  </a:moveTo>
                  <a:lnTo>
                    <a:pt x="425" y="34"/>
                  </a:lnTo>
                  <a:lnTo>
                    <a:pt x="422" y="30"/>
                  </a:lnTo>
                  <a:lnTo>
                    <a:pt x="413" y="24"/>
                  </a:lnTo>
                  <a:lnTo>
                    <a:pt x="399" y="17"/>
                  </a:lnTo>
                  <a:lnTo>
                    <a:pt x="378" y="10"/>
                  </a:lnTo>
                  <a:lnTo>
                    <a:pt x="346" y="4"/>
                  </a:lnTo>
                  <a:lnTo>
                    <a:pt x="305" y="0"/>
                  </a:lnTo>
                  <a:lnTo>
                    <a:pt x="252" y="0"/>
                  </a:lnTo>
                  <a:lnTo>
                    <a:pt x="249" y="0"/>
                  </a:lnTo>
                  <a:lnTo>
                    <a:pt x="242" y="0"/>
                  </a:lnTo>
                  <a:lnTo>
                    <a:pt x="231" y="0"/>
                  </a:lnTo>
                  <a:lnTo>
                    <a:pt x="217" y="0"/>
                  </a:lnTo>
                  <a:lnTo>
                    <a:pt x="199" y="0"/>
                  </a:lnTo>
                  <a:lnTo>
                    <a:pt x="180" y="0"/>
                  </a:lnTo>
                  <a:lnTo>
                    <a:pt x="158" y="0"/>
                  </a:lnTo>
                  <a:lnTo>
                    <a:pt x="137" y="0"/>
                  </a:lnTo>
                  <a:lnTo>
                    <a:pt x="114" y="1"/>
                  </a:lnTo>
                  <a:lnTo>
                    <a:pt x="93" y="3"/>
                  </a:lnTo>
                  <a:lnTo>
                    <a:pt x="71" y="6"/>
                  </a:lnTo>
                  <a:lnTo>
                    <a:pt x="51" y="7"/>
                  </a:lnTo>
                  <a:lnTo>
                    <a:pt x="34" y="11"/>
                  </a:lnTo>
                  <a:lnTo>
                    <a:pt x="18" y="16"/>
                  </a:lnTo>
                  <a:lnTo>
                    <a:pt x="7" y="20"/>
                  </a:lnTo>
                  <a:lnTo>
                    <a:pt x="0" y="26"/>
                  </a:lnTo>
                  <a:lnTo>
                    <a:pt x="1" y="26"/>
                  </a:lnTo>
                  <a:lnTo>
                    <a:pt x="7" y="28"/>
                  </a:lnTo>
                  <a:lnTo>
                    <a:pt x="16" y="30"/>
                  </a:lnTo>
                  <a:lnTo>
                    <a:pt x="28" y="34"/>
                  </a:lnTo>
                  <a:lnTo>
                    <a:pt x="43" y="37"/>
                  </a:lnTo>
                  <a:lnTo>
                    <a:pt x="63" y="41"/>
                  </a:lnTo>
                  <a:lnTo>
                    <a:pt x="84" y="45"/>
                  </a:lnTo>
                  <a:lnTo>
                    <a:pt x="110" y="48"/>
                  </a:lnTo>
                  <a:lnTo>
                    <a:pt x="138" y="51"/>
                  </a:lnTo>
                  <a:lnTo>
                    <a:pt x="171" y="53"/>
                  </a:lnTo>
                  <a:lnTo>
                    <a:pt x="205" y="54"/>
                  </a:lnTo>
                  <a:lnTo>
                    <a:pt x="244" y="54"/>
                  </a:lnTo>
                  <a:lnTo>
                    <a:pt x="285" y="53"/>
                  </a:lnTo>
                  <a:lnTo>
                    <a:pt x="329" y="48"/>
                  </a:lnTo>
                  <a:lnTo>
                    <a:pt x="376" y="43"/>
                  </a:lnTo>
                  <a:lnTo>
                    <a:pt x="426" y="36"/>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31" name="Freeform 7">
              <a:extLst>
                <a:ext uri="{FF2B5EF4-FFF2-40B4-BE49-F238E27FC236}">
                  <a16:creationId xmlns:a16="http://schemas.microsoft.com/office/drawing/2014/main" id="{DD074A9D-B598-4B27-A678-0589CAD84F7E}"/>
                </a:ext>
              </a:extLst>
            </p:cNvPr>
            <p:cNvSpPr>
              <a:spLocks/>
            </p:cNvSpPr>
            <p:nvPr/>
          </p:nvSpPr>
          <p:spPr bwMode="auto">
            <a:xfrm>
              <a:off x="2193925" y="536576"/>
              <a:ext cx="93662" cy="58738"/>
            </a:xfrm>
            <a:custGeom>
              <a:avLst/>
              <a:gdLst>
                <a:gd name="T0" fmla="*/ 2147483646 w 117"/>
                <a:gd name="T1" fmla="*/ 2147483646 h 72"/>
                <a:gd name="T2" fmla="*/ 2147483646 w 117"/>
                <a:gd name="T3" fmla="*/ 2147483646 h 72"/>
                <a:gd name="T4" fmla="*/ 2147483646 w 117"/>
                <a:gd name="T5" fmla="*/ 2147483646 h 72"/>
                <a:gd name="T6" fmla="*/ 2147483646 w 117"/>
                <a:gd name="T7" fmla="*/ 2147483646 h 72"/>
                <a:gd name="T8" fmla="*/ 2147483646 w 117"/>
                <a:gd name="T9" fmla="*/ 2147483646 h 72"/>
                <a:gd name="T10" fmla="*/ 2147483646 w 117"/>
                <a:gd name="T11" fmla="*/ 2147483646 h 72"/>
                <a:gd name="T12" fmla="*/ 2147483646 w 117"/>
                <a:gd name="T13" fmla="*/ 2147483646 h 72"/>
                <a:gd name="T14" fmla="*/ 2147483646 w 117"/>
                <a:gd name="T15" fmla="*/ 2147483646 h 72"/>
                <a:gd name="T16" fmla="*/ 2147483646 w 117"/>
                <a:gd name="T17" fmla="*/ 0 h 72"/>
                <a:gd name="T18" fmla="*/ 2147483646 w 117"/>
                <a:gd name="T19" fmla="*/ 2147483646 h 72"/>
                <a:gd name="T20" fmla="*/ 2147483646 w 117"/>
                <a:gd name="T21" fmla="*/ 2147483646 h 72"/>
                <a:gd name="T22" fmla="*/ 2147483646 w 117"/>
                <a:gd name="T23" fmla="*/ 2147483646 h 72"/>
                <a:gd name="T24" fmla="*/ 0 w 117"/>
                <a:gd name="T25" fmla="*/ 2147483646 h 72"/>
                <a:gd name="T26" fmla="*/ 0 w 117"/>
                <a:gd name="T27" fmla="*/ 2147483646 h 72"/>
                <a:gd name="T28" fmla="*/ 2147483646 w 117"/>
                <a:gd name="T29" fmla="*/ 2147483646 h 72"/>
                <a:gd name="T30" fmla="*/ 2147483646 w 117"/>
                <a:gd name="T31" fmla="*/ 2147483646 h 72"/>
                <a:gd name="T32" fmla="*/ 2147483646 w 117"/>
                <a:gd name="T33" fmla="*/ 2147483646 h 72"/>
                <a:gd name="T34" fmla="*/ 2147483646 w 117"/>
                <a:gd name="T35" fmla="*/ 2147483646 h 72"/>
                <a:gd name="T36" fmla="*/ 2147483646 w 117"/>
                <a:gd name="T37" fmla="*/ 2147483646 h 72"/>
                <a:gd name="T38" fmla="*/ 2147483646 w 117"/>
                <a:gd name="T39" fmla="*/ 2147483646 h 72"/>
                <a:gd name="T40" fmla="*/ 2147483646 w 117"/>
                <a:gd name="T41" fmla="*/ 2147483646 h 72"/>
                <a:gd name="T42" fmla="*/ 2147483646 w 117"/>
                <a:gd name="T43" fmla="*/ 2147483646 h 72"/>
                <a:gd name="T44" fmla="*/ 2147483646 w 117"/>
                <a:gd name="T45" fmla="*/ 2147483646 h 72"/>
                <a:gd name="T46" fmla="*/ 2147483646 w 117"/>
                <a:gd name="T47" fmla="*/ 2147483646 h 72"/>
                <a:gd name="T48" fmla="*/ 2147483646 w 117"/>
                <a:gd name="T49" fmla="*/ 2147483646 h 72"/>
                <a:gd name="T50" fmla="*/ 2147483646 w 117"/>
                <a:gd name="T51" fmla="*/ 2147483646 h 72"/>
                <a:gd name="T52" fmla="*/ 2147483646 w 117"/>
                <a:gd name="T53" fmla="*/ 2147483646 h 72"/>
                <a:gd name="T54" fmla="*/ 2147483646 w 117"/>
                <a:gd name="T55" fmla="*/ 2147483646 h 72"/>
                <a:gd name="T56" fmla="*/ 2147483646 w 117"/>
                <a:gd name="T57" fmla="*/ 2147483646 h 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 h="72">
                  <a:moveTo>
                    <a:pt x="75" y="10"/>
                  </a:moveTo>
                  <a:lnTo>
                    <a:pt x="68" y="8"/>
                  </a:lnTo>
                  <a:lnTo>
                    <a:pt x="61" y="7"/>
                  </a:lnTo>
                  <a:lnTo>
                    <a:pt x="54" y="7"/>
                  </a:lnTo>
                  <a:lnTo>
                    <a:pt x="48" y="5"/>
                  </a:lnTo>
                  <a:lnTo>
                    <a:pt x="41" y="4"/>
                  </a:lnTo>
                  <a:lnTo>
                    <a:pt x="34" y="2"/>
                  </a:lnTo>
                  <a:lnTo>
                    <a:pt x="27" y="1"/>
                  </a:lnTo>
                  <a:lnTo>
                    <a:pt x="20" y="0"/>
                  </a:lnTo>
                  <a:lnTo>
                    <a:pt x="17" y="1"/>
                  </a:lnTo>
                  <a:lnTo>
                    <a:pt x="11" y="4"/>
                  </a:lnTo>
                  <a:lnTo>
                    <a:pt x="4" y="12"/>
                  </a:lnTo>
                  <a:lnTo>
                    <a:pt x="0" y="25"/>
                  </a:lnTo>
                  <a:lnTo>
                    <a:pt x="0" y="32"/>
                  </a:lnTo>
                  <a:lnTo>
                    <a:pt x="1" y="42"/>
                  </a:lnTo>
                  <a:lnTo>
                    <a:pt x="6" y="52"/>
                  </a:lnTo>
                  <a:lnTo>
                    <a:pt x="17" y="61"/>
                  </a:lnTo>
                  <a:lnTo>
                    <a:pt x="18" y="61"/>
                  </a:lnTo>
                  <a:lnTo>
                    <a:pt x="23" y="62"/>
                  </a:lnTo>
                  <a:lnTo>
                    <a:pt x="30" y="62"/>
                  </a:lnTo>
                  <a:lnTo>
                    <a:pt x="41" y="64"/>
                  </a:lnTo>
                  <a:lnTo>
                    <a:pt x="55" y="65"/>
                  </a:lnTo>
                  <a:lnTo>
                    <a:pt x="73" y="68"/>
                  </a:lnTo>
                  <a:lnTo>
                    <a:pt x="92" y="69"/>
                  </a:lnTo>
                  <a:lnTo>
                    <a:pt x="117" y="72"/>
                  </a:lnTo>
                  <a:lnTo>
                    <a:pt x="97" y="58"/>
                  </a:lnTo>
                  <a:lnTo>
                    <a:pt x="84" y="41"/>
                  </a:lnTo>
                  <a:lnTo>
                    <a:pt x="77" y="25"/>
                  </a:lnTo>
                  <a:lnTo>
                    <a:pt x="75" y="10"/>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32" name="Freeform 8">
              <a:extLst>
                <a:ext uri="{FF2B5EF4-FFF2-40B4-BE49-F238E27FC236}">
                  <a16:creationId xmlns:a16="http://schemas.microsoft.com/office/drawing/2014/main" id="{F653AF73-ED40-4A61-AAE3-A59F6B00B461}"/>
                </a:ext>
              </a:extLst>
            </p:cNvPr>
            <p:cNvSpPr>
              <a:spLocks/>
            </p:cNvSpPr>
            <p:nvPr/>
          </p:nvSpPr>
          <p:spPr bwMode="auto">
            <a:xfrm>
              <a:off x="2254250" y="544513"/>
              <a:ext cx="193675" cy="55563"/>
            </a:xfrm>
            <a:custGeom>
              <a:avLst/>
              <a:gdLst>
                <a:gd name="T0" fmla="*/ 2147483646 w 244"/>
                <a:gd name="T1" fmla="*/ 2147483646 h 69"/>
                <a:gd name="T2" fmla="*/ 2147483646 w 244"/>
                <a:gd name="T3" fmla="*/ 2147483646 h 69"/>
                <a:gd name="T4" fmla="*/ 2147483646 w 244"/>
                <a:gd name="T5" fmla="*/ 2147483646 h 69"/>
                <a:gd name="T6" fmla="*/ 2147483646 w 244"/>
                <a:gd name="T7" fmla="*/ 2147483646 h 69"/>
                <a:gd name="T8" fmla="*/ 2147483646 w 244"/>
                <a:gd name="T9" fmla="*/ 2147483646 h 69"/>
                <a:gd name="T10" fmla="*/ 2147483646 w 244"/>
                <a:gd name="T11" fmla="*/ 2147483646 h 69"/>
                <a:gd name="T12" fmla="*/ 2147483646 w 244"/>
                <a:gd name="T13" fmla="*/ 2147483646 h 69"/>
                <a:gd name="T14" fmla="*/ 2147483646 w 244"/>
                <a:gd name="T15" fmla="*/ 2147483646 h 69"/>
                <a:gd name="T16" fmla="*/ 0 w 244"/>
                <a:gd name="T17" fmla="*/ 0 h 69"/>
                <a:gd name="T18" fmla="*/ 2147483646 w 244"/>
                <a:gd name="T19" fmla="*/ 2147483646 h 69"/>
                <a:gd name="T20" fmla="*/ 2147483646 w 244"/>
                <a:gd name="T21" fmla="*/ 2147483646 h 69"/>
                <a:gd name="T22" fmla="*/ 2147483646 w 244"/>
                <a:gd name="T23" fmla="*/ 2147483646 h 69"/>
                <a:gd name="T24" fmla="*/ 2147483646 w 244"/>
                <a:gd name="T25" fmla="*/ 2147483646 h 69"/>
                <a:gd name="T26" fmla="*/ 2147483646 w 244"/>
                <a:gd name="T27" fmla="*/ 2147483646 h 69"/>
                <a:gd name="T28" fmla="*/ 2147483646 w 244"/>
                <a:gd name="T29" fmla="*/ 2147483646 h 69"/>
                <a:gd name="T30" fmla="*/ 2147483646 w 244"/>
                <a:gd name="T31" fmla="*/ 2147483646 h 69"/>
                <a:gd name="T32" fmla="*/ 2147483646 w 244"/>
                <a:gd name="T33" fmla="*/ 2147483646 h 69"/>
                <a:gd name="T34" fmla="*/ 2147483646 w 244"/>
                <a:gd name="T35" fmla="*/ 2147483646 h 69"/>
                <a:gd name="T36" fmla="*/ 2147483646 w 244"/>
                <a:gd name="T37" fmla="*/ 2147483646 h 69"/>
                <a:gd name="T38" fmla="*/ 2147483646 w 244"/>
                <a:gd name="T39" fmla="*/ 2147483646 h 69"/>
                <a:gd name="T40" fmla="*/ 2147483646 w 244"/>
                <a:gd name="T41" fmla="*/ 2147483646 h 69"/>
                <a:gd name="T42" fmla="*/ 2147483646 w 244"/>
                <a:gd name="T43" fmla="*/ 2147483646 h 69"/>
                <a:gd name="T44" fmla="*/ 2147483646 w 244"/>
                <a:gd name="T45" fmla="*/ 2147483646 h 69"/>
                <a:gd name="T46" fmla="*/ 2147483646 w 244"/>
                <a:gd name="T47" fmla="*/ 2147483646 h 69"/>
                <a:gd name="T48" fmla="*/ 2147483646 w 244"/>
                <a:gd name="T49" fmla="*/ 2147483646 h 69"/>
                <a:gd name="T50" fmla="*/ 2147483646 w 244"/>
                <a:gd name="T51" fmla="*/ 2147483646 h 69"/>
                <a:gd name="T52" fmla="*/ 2147483646 w 244"/>
                <a:gd name="T53" fmla="*/ 2147483646 h 69"/>
                <a:gd name="T54" fmla="*/ 2147483646 w 244"/>
                <a:gd name="T55" fmla="*/ 2147483646 h 69"/>
                <a:gd name="T56" fmla="*/ 2147483646 w 244"/>
                <a:gd name="T57" fmla="*/ 2147483646 h 6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44" h="69">
                  <a:moveTo>
                    <a:pt x="200" y="12"/>
                  </a:moveTo>
                  <a:lnTo>
                    <a:pt x="177" y="12"/>
                  </a:lnTo>
                  <a:lnTo>
                    <a:pt x="153" y="12"/>
                  </a:lnTo>
                  <a:lnTo>
                    <a:pt x="129" y="11"/>
                  </a:lnTo>
                  <a:lnTo>
                    <a:pt x="104" y="9"/>
                  </a:lnTo>
                  <a:lnTo>
                    <a:pt x="79" y="8"/>
                  </a:lnTo>
                  <a:lnTo>
                    <a:pt x="53" y="5"/>
                  </a:lnTo>
                  <a:lnTo>
                    <a:pt x="26" y="2"/>
                  </a:lnTo>
                  <a:lnTo>
                    <a:pt x="0" y="0"/>
                  </a:lnTo>
                  <a:lnTo>
                    <a:pt x="2" y="15"/>
                  </a:lnTo>
                  <a:lnTo>
                    <a:pt x="9" y="31"/>
                  </a:lnTo>
                  <a:lnTo>
                    <a:pt x="22" y="48"/>
                  </a:lnTo>
                  <a:lnTo>
                    <a:pt x="42" y="62"/>
                  </a:lnTo>
                  <a:lnTo>
                    <a:pt x="62" y="64"/>
                  </a:lnTo>
                  <a:lnTo>
                    <a:pt x="84" y="67"/>
                  </a:lnTo>
                  <a:lnTo>
                    <a:pt x="107" y="68"/>
                  </a:lnTo>
                  <a:lnTo>
                    <a:pt x="133" y="68"/>
                  </a:lnTo>
                  <a:lnTo>
                    <a:pt x="159" y="69"/>
                  </a:lnTo>
                  <a:lnTo>
                    <a:pt x="186" y="68"/>
                  </a:lnTo>
                  <a:lnTo>
                    <a:pt x="214" y="68"/>
                  </a:lnTo>
                  <a:lnTo>
                    <a:pt x="244" y="65"/>
                  </a:lnTo>
                  <a:lnTo>
                    <a:pt x="237" y="59"/>
                  </a:lnTo>
                  <a:lnTo>
                    <a:pt x="230" y="54"/>
                  </a:lnTo>
                  <a:lnTo>
                    <a:pt x="223" y="48"/>
                  </a:lnTo>
                  <a:lnTo>
                    <a:pt x="217" y="41"/>
                  </a:lnTo>
                  <a:lnTo>
                    <a:pt x="211" y="34"/>
                  </a:lnTo>
                  <a:lnTo>
                    <a:pt x="207" y="27"/>
                  </a:lnTo>
                  <a:lnTo>
                    <a:pt x="203" y="19"/>
                  </a:lnTo>
                  <a:lnTo>
                    <a:pt x="200" y="12"/>
                  </a:lnTo>
                  <a:close/>
                </a:path>
              </a:pathLst>
            </a:custGeom>
            <a:solidFill>
              <a:srgbClr val="F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33" name="Freeform 9">
              <a:extLst>
                <a:ext uri="{FF2B5EF4-FFF2-40B4-BE49-F238E27FC236}">
                  <a16:creationId xmlns:a16="http://schemas.microsoft.com/office/drawing/2014/main" id="{60FB1ADE-3453-4D31-95F1-40BBA3F12DE0}"/>
                </a:ext>
              </a:extLst>
            </p:cNvPr>
            <p:cNvSpPr>
              <a:spLocks/>
            </p:cNvSpPr>
            <p:nvPr/>
          </p:nvSpPr>
          <p:spPr bwMode="auto">
            <a:xfrm>
              <a:off x="2413000" y="544513"/>
              <a:ext cx="150812" cy="52388"/>
            </a:xfrm>
            <a:custGeom>
              <a:avLst/>
              <a:gdLst>
                <a:gd name="T0" fmla="*/ 2147483646 w 190"/>
                <a:gd name="T1" fmla="*/ 0 h 65"/>
                <a:gd name="T2" fmla="*/ 2147483646 w 190"/>
                <a:gd name="T3" fmla="*/ 0 h 65"/>
                <a:gd name="T4" fmla="*/ 2147483646 w 190"/>
                <a:gd name="T5" fmla="*/ 2147483646 h 65"/>
                <a:gd name="T6" fmla="*/ 2147483646 w 190"/>
                <a:gd name="T7" fmla="*/ 2147483646 h 65"/>
                <a:gd name="T8" fmla="*/ 2147483646 w 190"/>
                <a:gd name="T9" fmla="*/ 2147483646 h 65"/>
                <a:gd name="T10" fmla="*/ 2147483646 w 190"/>
                <a:gd name="T11" fmla="*/ 2147483646 h 65"/>
                <a:gd name="T12" fmla="*/ 2147483646 w 190"/>
                <a:gd name="T13" fmla="*/ 2147483646 h 65"/>
                <a:gd name="T14" fmla="*/ 2147483646 w 190"/>
                <a:gd name="T15" fmla="*/ 2147483646 h 65"/>
                <a:gd name="T16" fmla="*/ 0 w 190"/>
                <a:gd name="T17" fmla="*/ 2147483646 h 65"/>
                <a:gd name="T18" fmla="*/ 2147483646 w 190"/>
                <a:gd name="T19" fmla="*/ 2147483646 h 65"/>
                <a:gd name="T20" fmla="*/ 2147483646 w 190"/>
                <a:gd name="T21" fmla="*/ 2147483646 h 65"/>
                <a:gd name="T22" fmla="*/ 2147483646 w 190"/>
                <a:gd name="T23" fmla="*/ 2147483646 h 65"/>
                <a:gd name="T24" fmla="*/ 2147483646 w 190"/>
                <a:gd name="T25" fmla="*/ 2147483646 h 65"/>
                <a:gd name="T26" fmla="*/ 2147483646 w 190"/>
                <a:gd name="T27" fmla="*/ 2147483646 h 65"/>
                <a:gd name="T28" fmla="*/ 2147483646 w 190"/>
                <a:gd name="T29" fmla="*/ 2147483646 h 65"/>
                <a:gd name="T30" fmla="*/ 2147483646 w 190"/>
                <a:gd name="T31" fmla="*/ 2147483646 h 65"/>
                <a:gd name="T32" fmla="*/ 2147483646 w 190"/>
                <a:gd name="T33" fmla="*/ 2147483646 h 65"/>
                <a:gd name="T34" fmla="*/ 2147483646 w 190"/>
                <a:gd name="T35" fmla="*/ 2147483646 h 65"/>
                <a:gd name="T36" fmla="*/ 2147483646 w 190"/>
                <a:gd name="T37" fmla="*/ 2147483646 h 65"/>
                <a:gd name="T38" fmla="*/ 2147483646 w 190"/>
                <a:gd name="T39" fmla="*/ 2147483646 h 65"/>
                <a:gd name="T40" fmla="*/ 2147483646 w 190"/>
                <a:gd name="T41" fmla="*/ 2147483646 h 65"/>
                <a:gd name="T42" fmla="*/ 2147483646 w 190"/>
                <a:gd name="T43" fmla="*/ 2147483646 h 65"/>
                <a:gd name="T44" fmla="*/ 2147483646 w 190"/>
                <a:gd name="T45" fmla="*/ 2147483646 h 65"/>
                <a:gd name="T46" fmla="*/ 2147483646 w 190"/>
                <a:gd name="T47" fmla="*/ 2147483646 h 65"/>
                <a:gd name="T48" fmla="*/ 2147483646 w 190"/>
                <a:gd name="T49" fmla="*/ 2147483646 h 65"/>
                <a:gd name="T50" fmla="*/ 2147483646 w 190"/>
                <a:gd name="T51" fmla="*/ 2147483646 h 65"/>
                <a:gd name="T52" fmla="*/ 2147483646 w 190"/>
                <a:gd name="T53" fmla="*/ 2147483646 h 65"/>
                <a:gd name="T54" fmla="*/ 2147483646 w 190"/>
                <a:gd name="T55" fmla="*/ 2147483646 h 65"/>
                <a:gd name="T56" fmla="*/ 2147483646 w 190"/>
                <a:gd name="T57" fmla="*/ 0 h 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0" h="65">
                  <a:moveTo>
                    <a:pt x="181" y="0"/>
                  </a:moveTo>
                  <a:lnTo>
                    <a:pt x="178" y="0"/>
                  </a:lnTo>
                  <a:lnTo>
                    <a:pt x="168" y="1"/>
                  </a:lnTo>
                  <a:lnTo>
                    <a:pt x="151" y="4"/>
                  </a:lnTo>
                  <a:lnTo>
                    <a:pt x="130" y="5"/>
                  </a:lnTo>
                  <a:lnTo>
                    <a:pt x="104" y="8"/>
                  </a:lnTo>
                  <a:lnTo>
                    <a:pt x="73" y="11"/>
                  </a:lnTo>
                  <a:lnTo>
                    <a:pt x="38" y="12"/>
                  </a:lnTo>
                  <a:lnTo>
                    <a:pt x="0" y="12"/>
                  </a:lnTo>
                  <a:lnTo>
                    <a:pt x="3" y="19"/>
                  </a:lnTo>
                  <a:lnTo>
                    <a:pt x="7" y="27"/>
                  </a:lnTo>
                  <a:lnTo>
                    <a:pt x="11" y="34"/>
                  </a:lnTo>
                  <a:lnTo>
                    <a:pt x="17" y="41"/>
                  </a:lnTo>
                  <a:lnTo>
                    <a:pt x="23" y="48"/>
                  </a:lnTo>
                  <a:lnTo>
                    <a:pt x="30" y="54"/>
                  </a:lnTo>
                  <a:lnTo>
                    <a:pt x="37" y="59"/>
                  </a:lnTo>
                  <a:lnTo>
                    <a:pt x="44" y="65"/>
                  </a:lnTo>
                  <a:lnTo>
                    <a:pt x="58" y="64"/>
                  </a:lnTo>
                  <a:lnTo>
                    <a:pt x="74" y="62"/>
                  </a:lnTo>
                  <a:lnTo>
                    <a:pt x="90" y="59"/>
                  </a:lnTo>
                  <a:lnTo>
                    <a:pt x="105" y="58"/>
                  </a:lnTo>
                  <a:lnTo>
                    <a:pt x="123" y="55"/>
                  </a:lnTo>
                  <a:lnTo>
                    <a:pt x="140" y="54"/>
                  </a:lnTo>
                  <a:lnTo>
                    <a:pt x="157" y="49"/>
                  </a:lnTo>
                  <a:lnTo>
                    <a:pt x="174" y="47"/>
                  </a:lnTo>
                  <a:lnTo>
                    <a:pt x="178" y="44"/>
                  </a:lnTo>
                  <a:lnTo>
                    <a:pt x="185" y="34"/>
                  </a:lnTo>
                  <a:lnTo>
                    <a:pt x="190" y="19"/>
                  </a:lnTo>
                  <a:lnTo>
                    <a:pt x="18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34" name="Freeform 10">
              <a:extLst>
                <a:ext uri="{FF2B5EF4-FFF2-40B4-BE49-F238E27FC236}">
                  <a16:creationId xmlns:a16="http://schemas.microsoft.com/office/drawing/2014/main" id="{CA457748-7EB3-4294-B19E-0EE3F5C94CDC}"/>
                </a:ext>
              </a:extLst>
            </p:cNvPr>
            <p:cNvSpPr>
              <a:spLocks/>
            </p:cNvSpPr>
            <p:nvPr/>
          </p:nvSpPr>
          <p:spPr bwMode="auto">
            <a:xfrm>
              <a:off x="2212975" y="533401"/>
              <a:ext cx="212725" cy="26988"/>
            </a:xfrm>
            <a:custGeom>
              <a:avLst/>
              <a:gdLst>
                <a:gd name="T0" fmla="*/ 0 w 268"/>
                <a:gd name="T1" fmla="*/ 0 h 34"/>
                <a:gd name="T2" fmla="*/ 2147483646 w 268"/>
                <a:gd name="T3" fmla="*/ 0 h 34"/>
                <a:gd name="T4" fmla="*/ 2147483646 w 268"/>
                <a:gd name="T5" fmla="*/ 2147483646 h 34"/>
                <a:gd name="T6" fmla="*/ 2147483646 w 268"/>
                <a:gd name="T7" fmla="*/ 2147483646 h 34"/>
                <a:gd name="T8" fmla="*/ 2147483646 w 268"/>
                <a:gd name="T9" fmla="*/ 2147483646 h 34"/>
                <a:gd name="T10" fmla="*/ 2147483646 w 268"/>
                <a:gd name="T11" fmla="*/ 2147483646 h 34"/>
                <a:gd name="T12" fmla="*/ 2147483646 w 268"/>
                <a:gd name="T13" fmla="*/ 2147483646 h 34"/>
                <a:gd name="T14" fmla="*/ 2147483646 w 268"/>
                <a:gd name="T15" fmla="*/ 2147483646 h 34"/>
                <a:gd name="T16" fmla="*/ 2147483646 w 268"/>
                <a:gd name="T17" fmla="*/ 2147483646 h 34"/>
                <a:gd name="T18" fmla="*/ 2147483646 w 268"/>
                <a:gd name="T19" fmla="*/ 2147483646 h 34"/>
                <a:gd name="T20" fmla="*/ 2147483646 w 268"/>
                <a:gd name="T21" fmla="*/ 2147483646 h 34"/>
                <a:gd name="T22" fmla="*/ 2147483646 w 268"/>
                <a:gd name="T23" fmla="*/ 2147483646 h 34"/>
                <a:gd name="T24" fmla="*/ 2147483646 w 268"/>
                <a:gd name="T25" fmla="*/ 2147483646 h 34"/>
                <a:gd name="T26" fmla="*/ 2147483646 w 268"/>
                <a:gd name="T27" fmla="*/ 2147483646 h 34"/>
                <a:gd name="T28" fmla="*/ 2147483646 w 268"/>
                <a:gd name="T29" fmla="*/ 2147483646 h 34"/>
                <a:gd name="T30" fmla="*/ 2147483646 w 268"/>
                <a:gd name="T31" fmla="*/ 2147483646 h 34"/>
                <a:gd name="T32" fmla="*/ 2147483646 w 268"/>
                <a:gd name="T33" fmla="*/ 2147483646 h 34"/>
                <a:gd name="T34" fmla="*/ 2147483646 w 268"/>
                <a:gd name="T35" fmla="*/ 2147483646 h 34"/>
                <a:gd name="T36" fmla="*/ 2147483646 w 268"/>
                <a:gd name="T37" fmla="*/ 2147483646 h 34"/>
                <a:gd name="T38" fmla="*/ 2147483646 w 268"/>
                <a:gd name="T39" fmla="*/ 2147483646 h 34"/>
                <a:gd name="T40" fmla="*/ 2147483646 w 268"/>
                <a:gd name="T41" fmla="*/ 2147483646 h 34"/>
                <a:gd name="T42" fmla="*/ 2147483646 w 268"/>
                <a:gd name="T43" fmla="*/ 2147483646 h 34"/>
                <a:gd name="T44" fmla="*/ 2147483646 w 268"/>
                <a:gd name="T45" fmla="*/ 2147483646 h 34"/>
                <a:gd name="T46" fmla="*/ 2147483646 w 268"/>
                <a:gd name="T47" fmla="*/ 2147483646 h 34"/>
                <a:gd name="T48" fmla="*/ 2147483646 w 268"/>
                <a:gd name="T49" fmla="*/ 2147483646 h 34"/>
                <a:gd name="T50" fmla="*/ 2147483646 w 268"/>
                <a:gd name="T51" fmla="*/ 2147483646 h 34"/>
                <a:gd name="T52" fmla="*/ 2147483646 w 268"/>
                <a:gd name="T53" fmla="*/ 2147483646 h 34"/>
                <a:gd name="T54" fmla="*/ 2147483646 w 268"/>
                <a:gd name="T55" fmla="*/ 2147483646 h 34"/>
                <a:gd name="T56" fmla="*/ 2147483646 w 268"/>
                <a:gd name="T57" fmla="*/ 2147483646 h 34"/>
                <a:gd name="T58" fmla="*/ 2147483646 w 268"/>
                <a:gd name="T59" fmla="*/ 2147483646 h 34"/>
                <a:gd name="T60" fmla="*/ 2147483646 w 268"/>
                <a:gd name="T61" fmla="*/ 2147483646 h 34"/>
                <a:gd name="T62" fmla="*/ 2147483646 w 268"/>
                <a:gd name="T63" fmla="*/ 2147483646 h 34"/>
                <a:gd name="T64" fmla="*/ 0 w 268"/>
                <a:gd name="T65" fmla="*/ 0 h 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8" h="34">
                  <a:moveTo>
                    <a:pt x="0" y="0"/>
                  </a:moveTo>
                  <a:lnTo>
                    <a:pt x="1" y="0"/>
                  </a:lnTo>
                  <a:lnTo>
                    <a:pt x="5" y="2"/>
                  </a:lnTo>
                  <a:lnTo>
                    <a:pt x="12" y="3"/>
                  </a:lnTo>
                  <a:lnTo>
                    <a:pt x="21" y="6"/>
                  </a:lnTo>
                  <a:lnTo>
                    <a:pt x="34" y="9"/>
                  </a:lnTo>
                  <a:lnTo>
                    <a:pt x="47" y="12"/>
                  </a:lnTo>
                  <a:lnTo>
                    <a:pt x="62" y="15"/>
                  </a:lnTo>
                  <a:lnTo>
                    <a:pt x="81" y="17"/>
                  </a:lnTo>
                  <a:lnTo>
                    <a:pt x="99" y="20"/>
                  </a:lnTo>
                  <a:lnTo>
                    <a:pt x="121" y="22"/>
                  </a:lnTo>
                  <a:lnTo>
                    <a:pt x="144" y="24"/>
                  </a:lnTo>
                  <a:lnTo>
                    <a:pt x="166" y="26"/>
                  </a:lnTo>
                  <a:lnTo>
                    <a:pt x="191" y="26"/>
                  </a:lnTo>
                  <a:lnTo>
                    <a:pt x="215" y="26"/>
                  </a:lnTo>
                  <a:lnTo>
                    <a:pt x="242" y="24"/>
                  </a:lnTo>
                  <a:lnTo>
                    <a:pt x="268" y="23"/>
                  </a:lnTo>
                  <a:lnTo>
                    <a:pt x="265" y="23"/>
                  </a:lnTo>
                  <a:lnTo>
                    <a:pt x="259" y="24"/>
                  </a:lnTo>
                  <a:lnTo>
                    <a:pt x="248" y="26"/>
                  </a:lnTo>
                  <a:lnTo>
                    <a:pt x="233" y="29"/>
                  </a:lnTo>
                  <a:lnTo>
                    <a:pt x="218" y="30"/>
                  </a:lnTo>
                  <a:lnTo>
                    <a:pt x="198" y="32"/>
                  </a:lnTo>
                  <a:lnTo>
                    <a:pt x="178" y="33"/>
                  </a:lnTo>
                  <a:lnTo>
                    <a:pt x="155" y="34"/>
                  </a:lnTo>
                  <a:lnTo>
                    <a:pt x="132" y="34"/>
                  </a:lnTo>
                  <a:lnTo>
                    <a:pt x="111" y="34"/>
                  </a:lnTo>
                  <a:lnTo>
                    <a:pt x="88" y="33"/>
                  </a:lnTo>
                  <a:lnTo>
                    <a:pt x="67" y="30"/>
                  </a:lnTo>
                  <a:lnTo>
                    <a:pt x="47" y="24"/>
                  </a:lnTo>
                  <a:lnTo>
                    <a:pt x="28" y="19"/>
                  </a:lnTo>
                  <a:lnTo>
                    <a:pt x="12" y="10"/>
                  </a:lnTo>
                  <a:lnTo>
                    <a:pt x="0" y="0"/>
                  </a:lnTo>
                  <a:close/>
                </a:path>
              </a:pathLst>
            </a:custGeom>
            <a:solidFill>
              <a:srgbClr val="F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35" name="Freeform 11">
              <a:extLst>
                <a:ext uri="{FF2B5EF4-FFF2-40B4-BE49-F238E27FC236}">
                  <a16:creationId xmlns:a16="http://schemas.microsoft.com/office/drawing/2014/main" id="{C8382D85-F365-4B63-A4F6-C929F160B124}"/>
                </a:ext>
              </a:extLst>
            </p:cNvPr>
            <p:cNvSpPr>
              <a:spLocks/>
            </p:cNvSpPr>
            <p:nvPr/>
          </p:nvSpPr>
          <p:spPr bwMode="auto">
            <a:xfrm>
              <a:off x="2247900" y="523876"/>
              <a:ext cx="179387" cy="12700"/>
            </a:xfrm>
            <a:custGeom>
              <a:avLst/>
              <a:gdLst>
                <a:gd name="T0" fmla="*/ 0 w 226"/>
                <a:gd name="T1" fmla="*/ 2147483646 h 16"/>
                <a:gd name="T2" fmla="*/ 2147483646 w 226"/>
                <a:gd name="T3" fmla="*/ 2147483646 h 16"/>
                <a:gd name="T4" fmla="*/ 2147483646 w 226"/>
                <a:gd name="T5" fmla="*/ 2147483646 h 16"/>
                <a:gd name="T6" fmla="*/ 2147483646 w 226"/>
                <a:gd name="T7" fmla="*/ 2147483646 h 16"/>
                <a:gd name="T8" fmla="*/ 2147483646 w 226"/>
                <a:gd name="T9" fmla="*/ 2147483646 h 16"/>
                <a:gd name="T10" fmla="*/ 2147483646 w 226"/>
                <a:gd name="T11" fmla="*/ 2147483646 h 16"/>
                <a:gd name="T12" fmla="*/ 2147483646 w 226"/>
                <a:gd name="T13" fmla="*/ 2147483646 h 16"/>
                <a:gd name="T14" fmla="*/ 2147483646 w 226"/>
                <a:gd name="T15" fmla="*/ 2147483646 h 16"/>
                <a:gd name="T16" fmla="*/ 2147483646 w 226"/>
                <a:gd name="T17" fmla="*/ 2147483646 h 16"/>
                <a:gd name="T18" fmla="*/ 2147483646 w 226"/>
                <a:gd name="T19" fmla="*/ 2147483646 h 16"/>
                <a:gd name="T20" fmla="*/ 2147483646 w 226"/>
                <a:gd name="T21" fmla="*/ 2147483646 h 16"/>
                <a:gd name="T22" fmla="*/ 2147483646 w 226"/>
                <a:gd name="T23" fmla="*/ 2147483646 h 16"/>
                <a:gd name="T24" fmla="*/ 2147483646 w 226"/>
                <a:gd name="T25" fmla="*/ 0 h 16"/>
                <a:gd name="T26" fmla="*/ 2147483646 w 226"/>
                <a:gd name="T27" fmla="*/ 2147483646 h 16"/>
                <a:gd name="T28" fmla="*/ 2147483646 w 226"/>
                <a:gd name="T29" fmla="*/ 2147483646 h 16"/>
                <a:gd name="T30" fmla="*/ 2147483646 w 226"/>
                <a:gd name="T31" fmla="*/ 2147483646 h 16"/>
                <a:gd name="T32" fmla="*/ 0 w 226"/>
                <a:gd name="T33" fmla="*/ 2147483646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6" h="16">
                  <a:moveTo>
                    <a:pt x="0" y="16"/>
                  </a:moveTo>
                  <a:lnTo>
                    <a:pt x="3" y="16"/>
                  </a:lnTo>
                  <a:lnTo>
                    <a:pt x="11" y="13"/>
                  </a:lnTo>
                  <a:lnTo>
                    <a:pt x="27" y="11"/>
                  </a:lnTo>
                  <a:lnTo>
                    <a:pt x="51" y="8"/>
                  </a:lnTo>
                  <a:lnTo>
                    <a:pt x="81" y="7"/>
                  </a:lnTo>
                  <a:lnTo>
                    <a:pt x="121" y="4"/>
                  </a:lnTo>
                  <a:lnTo>
                    <a:pt x="169" y="4"/>
                  </a:lnTo>
                  <a:lnTo>
                    <a:pt x="226" y="4"/>
                  </a:lnTo>
                  <a:lnTo>
                    <a:pt x="218" y="4"/>
                  </a:lnTo>
                  <a:lnTo>
                    <a:pt x="195" y="3"/>
                  </a:lnTo>
                  <a:lnTo>
                    <a:pt x="161" y="1"/>
                  </a:lnTo>
                  <a:lnTo>
                    <a:pt x="122" y="0"/>
                  </a:lnTo>
                  <a:lnTo>
                    <a:pt x="82" y="1"/>
                  </a:lnTo>
                  <a:lnTo>
                    <a:pt x="45" y="3"/>
                  </a:lnTo>
                  <a:lnTo>
                    <a:pt x="17" y="7"/>
                  </a:lnTo>
                  <a:lnTo>
                    <a:pt x="0" y="16"/>
                  </a:lnTo>
                  <a:close/>
                </a:path>
              </a:pathLst>
            </a:custGeom>
            <a:solidFill>
              <a:srgbClr val="C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36" name="Freeform 12">
              <a:extLst>
                <a:ext uri="{FF2B5EF4-FFF2-40B4-BE49-F238E27FC236}">
                  <a16:creationId xmlns:a16="http://schemas.microsoft.com/office/drawing/2014/main" id="{58BA65FD-FDE2-43B5-8BB7-9EF98D4563C0}"/>
                </a:ext>
              </a:extLst>
            </p:cNvPr>
            <p:cNvSpPr>
              <a:spLocks/>
            </p:cNvSpPr>
            <p:nvPr/>
          </p:nvSpPr>
          <p:spPr bwMode="auto">
            <a:xfrm>
              <a:off x="1965325" y="588963"/>
              <a:ext cx="827087" cy="1636713"/>
            </a:xfrm>
            <a:custGeom>
              <a:avLst/>
              <a:gdLst>
                <a:gd name="T0" fmla="*/ 2147483646 w 1040"/>
                <a:gd name="T1" fmla="*/ 2147483646 h 2063"/>
                <a:gd name="T2" fmla="*/ 2147483646 w 1040"/>
                <a:gd name="T3" fmla="*/ 2147483646 h 2063"/>
                <a:gd name="T4" fmla="*/ 2147483646 w 1040"/>
                <a:gd name="T5" fmla="*/ 2147483646 h 2063"/>
                <a:gd name="T6" fmla="*/ 2147483646 w 1040"/>
                <a:gd name="T7" fmla="*/ 2147483646 h 2063"/>
                <a:gd name="T8" fmla="*/ 2147483646 w 1040"/>
                <a:gd name="T9" fmla="*/ 2147483646 h 2063"/>
                <a:gd name="T10" fmla="*/ 2147483646 w 1040"/>
                <a:gd name="T11" fmla="*/ 2147483646 h 2063"/>
                <a:gd name="T12" fmla="*/ 2147483646 w 1040"/>
                <a:gd name="T13" fmla="*/ 2147483646 h 2063"/>
                <a:gd name="T14" fmla="*/ 2147483646 w 1040"/>
                <a:gd name="T15" fmla="*/ 2147483646 h 2063"/>
                <a:gd name="T16" fmla="*/ 2147483646 w 1040"/>
                <a:gd name="T17" fmla="*/ 2147483646 h 2063"/>
                <a:gd name="T18" fmla="*/ 2147483646 w 1040"/>
                <a:gd name="T19" fmla="*/ 2147483646 h 2063"/>
                <a:gd name="T20" fmla="*/ 2147483646 w 1040"/>
                <a:gd name="T21" fmla="*/ 2147483646 h 2063"/>
                <a:gd name="T22" fmla="*/ 2147483646 w 1040"/>
                <a:gd name="T23" fmla="*/ 2147483646 h 2063"/>
                <a:gd name="T24" fmla="*/ 2147483646 w 1040"/>
                <a:gd name="T25" fmla="*/ 2147483646 h 2063"/>
                <a:gd name="T26" fmla="*/ 2147483646 w 1040"/>
                <a:gd name="T27" fmla="*/ 2147483646 h 2063"/>
                <a:gd name="T28" fmla="*/ 2147483646 w 1040"/>
                <a:gd name="T29" fmla="*/ 2147483646 h 2063"/>
                <a:gd name="T30" fmla="*/ 2147483646 w 1040"/>
                <a:gd name="T31" fmla="*/ 2147483646 h 2063"/>
                <a:gd name="T32" fmla="*/ 2147483646 w 1040"/>
                <a:gd name="T33" fmla="*/ 2147483646 h 2063"/>
                <a:gd name="T34" fmla="*/ 2147483646 w 1040"/>
                <a:gd name="T35" fmla="*/ 2147483646 h 2063"/>
                <a:gd name="T36" fmla="*/ 2147483646 w 1040"/>
                <a:gd name="T37" fmla="*/ 2147483646 h 2063"/>
                <a:gd name="T38" fmla="*/ 2147483646 w 1040"/>
                <a:gd name="T39" fmla="*/ 2147483646 h 2063"/>
                <a:gd name="T40" fmla="*/ 2147483646 w 1040"/>
                <a:gd name="T41" fmla="*/ 2147483646 h 2063"/>
                <a:gd name="T42" fmla="*/ 2147483646 w 1040"/>
                <a:gd name="T43" fmla="*/ 2147483646 h 2063"/>
                <a:gd name="T44" fmla="*/ 2147483646 w 1040"/>
                <a:gd name="T45" fmla="*/ 2147483646 h 2063"/>
                <a:gd name="T46" fmla="*/ 2147483646 w 1040"/>
                <a:gd name="T47" fmla="*/ 2147483646 h 2063"/>
                <a:gd name="T48" fmla="*/ 2147483646 w 1040"/>
                <a:gd name="T49" fmla="*/ 2147483646 h 2063"/>
                <a:gd name="T50" fmla="*/ 2147483646 w 1040"/>
                <a:gd name="T51" fmla="*/ 2147483646 h 2063"/>
                <a:gd name="T52" fmla="*/ 2147483646 w 1040"/>
                <a:gd name="T53" fmla="*/ 2147483646 h 2063"/>
                <a:gd name="T54" fmla="*/ 2147483646 w 1040"/>
                <a:gd name="T55" fmla="*/ 2147483646 h 2063"/>
                <a:gd name="T56" fmla="*/ 2147483646 w 1040"/>
                <a:gd name="T57" fmla="*/ 2147483646 h 2063"/>
                <a:gd name="T58" fmla="*/ 2147483646 w 1040"/>
                <a:gd name="T59" fmla="*/ 2147483646 h 2063"/>
                <a:gd name="T60" fmla="*/ 2147483646 w 1040"/>
                <a:gd name="T61" fmla="*/ 2147483646 h 2063"/>
                <a:gd name="T62" fmla="*/ 2147483646 w 1040"/>
                <a:gd name="T63" fmla="*/ 2147483646 h 2063"/>
                <a:gd name="T64" fmla="*/ 0 w 1040"/>
                <a:gd name="T65" fmla="*/ 2147483646 h 2063"/>
                <a:gd name="T66" fmla="*/ 2147483646 w 1040"/>
                <a:gd name="T67" fmla="*/ 2147483646 h 2063"/>
                <a:gd name="T68" fmla="*/ 2147483646 w 1040"/>
                <a:gd name="T69" fmla="*/ 2147483646 h 2063"/>
                <a:gd name="T70" fmla="*/ 2147483646 w 1040"/>
                <a:gd name="T71" fmla="*/ 2147483646 h 2063"/>
                <a:gd name="T72" fmla="*/ 2147483646 w 1040"/>
                <a:gd name="T73" fmla="*/ 2147483646 h 2063"/>
                <a:gd name="T74" fmla="*/ 2147483646 w 1040"/>
                <a:gd name="T75" fmla="*/ 2147483646 h 2063"/>
                <a:gd name="T76" fmla="*/ 2147483646 w 1040"/>
                <a:gd name="T77" fmla="*/ 2147483646 h 2063"/>
                <a:gd name="T78" fmla="*/ 2147483646 w 1040"/>
                <a:gd name="T79" fmla="*/ 2147483646 h 2063"/>
                <a:gd name="T80" fmla="*/ 2147483646 w 1040"/>
                <a:gd name="T81" fmla="*/ 2147483646 h 2063"/>
                <a:gd name="T82" fmla="*/ 2147483646 w 1040"/>
                <a:gd name="T83" fmla="*/ 2147483646 h 2063"/>
                <a:gd name="T84" fmla="*/ 2147483646 w 1040"/>
                <a:gd name="T85" fmla="*/ 2147483646 h 2063"/>
                <a:gd name="T86" fmla="*/ 2147483646 w 1040"/>
                <a:gd name="T87" fmla="*/ 2147483646 h 2063"/>
                <a:gd name="T88" fmla="*/ 2147483646 w 1040"/>
                <a:gd name="T89" fmla="*/ 2147483646 h 2063"/>
                <a:gd name="T90" fmla="*/ 2147483646 w 1040"/>
                <a:gd name="T91" fmla="*/ 2147483646 h 2063"/>
                <a:gd name="T92" fmla="*/ 2147483646 w 1040"/>
                <a:gd name="T93" fmla="*/ 2147483646 h 2063"/>
                <a:gd name="T94" fmla="*/ 2147483646 w 1040"/>
                <a:gd name="T95" fmla="*/ 2147483646 h 2063"/>
                <a:gd name="T96" fmla="*/ 2147483646 w 1040"/>
                <a:gd name="T97" fmla="*/ 2147483646 h 2063"/>
                <a:gd name="T98" fmla="*/ 2147483646 w 1040"/>
                <a:gd name="T99" fmla="*/ 2147483646 h 2063"/>
                <a:gd name="T100" fmla="*/ 2147483646 w 1040"/>
                <a:gd name="T101" fmla="*/ 2147483646 h 2063"/>
                <a:gd name="T102" fmla="*/ 2147483646 w 1040"/>
                <a:gd name="T103" fmla="*/ 2147483646 h 2063"/>
                <a:gd name="T104" fmla="*/ 2147483646 w 1040"/>
                <a:gd name="T105" fmla="*/ 2147483646 h 20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40" h="2063">
                  <a:moveTo>
                    <a:pt x="758" y="0"/>
                  </a:moveTo>
                  <a:lnTo>
                    <a:pt x="761" y="2"/>
                  </a:lnTo>
                  <a:lnTo>
                    <a:pt x="770" y="7"/>
                  </a:lnTo>
                  <a:lnTo>
                    <a:pt x="781" y="14"/>
                  </a:lnTo>
                  <a:lnTo>
                    <a:pt x="791" y="26"/>
                  </a:lnTo>
                  <a:lnTo>
                    <a:pt x="798" y="42"/>
                  </a:lnTo>
                  <a:lnTo>
                    <a:pt x="798" y="60"/>
                  </a:lnTo>
                  <a:lnTo>
                    <a:pt x="790" y="83"/>
                  </a:lnTo>
                  <a:lnTo>
                    <a:pt x="770" y="109"/>
                  </a:lnTo>
                  <a:lnTo>
                    <a:pt x="770" y="117"/>
                  </a:lnTo>
                  <a:lnTo>
                    <a:pt x="771" y="139"/>
                  </a:lnTo>
                  <a:lnTo>
                    <a:pt x="774" y="173"/>
                  </a:lnTo>
                  <a:lnTo>
                    <a:pt x="781" y="213"/>
                  </a:lnTo>
                  <a:lnTo>
                    <a:pt x="790" y="259"/>
                  </a:lnTo>
                  <a:lnTo>
                    <a:pt x="804" y="304"/>
                  </a:lnTo>
                  <a:lnTo>
                    <a:pt x="824" y="348"/>
                  </a:lnTo>
                  <a:lnTo>
                    <a:pt x="851" y="386"/>
                  </a:lnTo>
                  <a:lnTo>
                    <a:pt x="878" y="413"/>
                  </a:lnTo>
                  <a:lnTo>
                    <a:pt x="908" y="444"/>
                  </a:lnTo>
                  <a:lnTo>
                    <a:pt x="939" y="484"/>
                  </a:lnTo>
                  <a:lnTo>
                    <a:pt x="971" y="534"/>
                  </a:lnTo>
                  <a:lnTo>
                    <a:pt x="999" y="597"/>
                  </a:lnTo>
                  <a:lnTo>
                    <a:pt x="1022" y="674"/>
                  </a:lnTo>
                  <a:lnTo>
                    <a:pt x="1036" y="771"/>
                  </a:lnTo>
                  <a:lnTo>
                    <a:pt x="1039" y="889"/>
                  </a:lnTo>
                  <a:lnTo>
                    <a:pt x="1039" y="1807"/>
                  </a:lnTo>
                  <a:lnTo>
                    <a:pt x="1039" y="1813"/>
                  </a:lnTo>
                  <a:lnTo>
                    <a:pt x="1040" y="1828"/>
                  </a:lnTo>
                  <a:lnTo>
                    <a:pt x="1039" y="1851"/>
                  </a:lnTo>
                  <a:lnTo>
                    <a:pt x="1035" y="1878"/>
                  </a:lnTo>
                  <a:lnTo>
                    <a:pt x="1023" y="1908"/>
                  </a:lnTo>
                  <a:lnTo>
                    <a:pt x="1006" y="1938"/>
                  </a:lnTo>
                  <a:lnTo>
                    <a:pt x="979" y="1967"/>
                  </a:lnTo>
                  <a:lnTo>
                    <a:pt x="941" y="1990"/>
                  </a:lnTo>
                  <a:lnTo>
                    <a:pt x="939" y="1993"/>
                  </a:lnTo>
                  <a:lnTo>
                    <a:pt x="935" y="2000"/>
                  </a:lnTo>
                  <a:lnTo>
                    <a:pt x="929" y="2007"/>
                  </a:lnTo>
                  <a:lnTo>
                    <a:pt x="921" y="2014"/>
                  </a:lnTo>
                  <a:lnTo>
                    <a:pt x="915" y="2017"/>
                  </a:lnTo>
                  <a:lnTo>
                    <a:pt x="904" y="2020"/>
                  </a:lnTo>
                  <a:lnTo>
                    <a:pt x="885" y="2025"/>
                  </a:lnTo>
                  <a:lnTo>
                    <a:pt x="861" y="2031"/>
                  </a:lnTo>
                  <a:lnTo>
                    <a:pt x="831" y="2037"/>
                  </a:lnTo>
                  <a:lnTo>
                    <a:pt x="794" y="2044"/>
                  </a:lnTo>
                  <a:lnTo>
                    <a:pt x="753" y="2050"/>
                  </a:lnTo>
                  <a:lnTo>
                    <a:pt x="705" y="2054"/>
                  </a:lnTo>
                  <a:lnTo>
                    <a:pt x="653" y="2058"/>
                  </a:lnTo>
                  <a:lnTo>
                    <a:pt x="594" y="2061"/>
                  </a:lnTo>
                  <a:lnTo>
                    <a:pt x="530" y="2063"/>
                  </a:lnTo>
                  <a:lnTo>
                    <a:pt x="462" y="2061"/>
                  </a:lnTo>
                  <a:lnTo>
                    <a:pt x="388" y="2058"/>
                  </a:lnTo>
                  <a:lnTo>
                    <a:pt x="309" y="2053"/>
                  </a:lnTo>
                  <a:lnTo>
                    <a:pt x="227" y="2043"/>
                  </a:lnTo>
                  <a:lnTo>
                    <a:pt x="138" y="2030"/>
                  </a:lnTo>
                  <a:lnTo>
                    <a:pt x="134" y="2028"/>
                  </a:lnTo>
                  <a:lnTo>
                    <a:pt x="127" y="2023"/>
                  </a:lnTo>
                  <a:lnTo>
                    <a:pt x="118" y="2015"/>
                  </a:lnTo>
                  <a:lnTo>
                    <a:pt x="114" y="2007"/>
                  </a:lnTo>
                  <a:lnTo>
                    <a:pt x="108" y="2004"/>
                  </a:lnTo>
                  <a:lnTo>
                    <a:pt x="95" y="1997"/>
                  </a:lnTo>
                  <a:lnTo>
                    <a:pt x="75" y="1984"/>
                  </a:lnTo>
                  <a:lnTo>
                    <a:pt x="54" y="1964"/>
                  </a:lnTo>
                  <a:lnTo>
                    <a:pt x="33" y="1937"/>
                  </a:lnTo>
                  <a:lnTo>
                    <a:pt x="14" y="1903"/>
                  </a:lnTo>
                  <a:lnTo>
                    <a:pt x="3" y="1861"/>
                  </a:lnTo>
                  <a:lnTo>
                    <a:pt x="0" y="1811"/>
                  </a:lnTo>
                  <a:lnTo>
                    <a:pt x="4" y="878"/>
                  </a:lnTo>
                  <a:lnTo>
                    <a:pt x="3" y="865"/>
                  </a:lnTo>
                  <a:lnTo>
                    <a:pt x="0" y="832"/>
                  </a:lnTo>
                  <a:lnTo>
                    <a:pt x="1" y="781"/>
                  </a:lnTo>
                  <a:lnTo>
                    <a:pt x="8" y="717"/>
                  </a:lnTo>
                  <a:lnTo>
                    <a:pt x="26" y="644"/>
                  </a:lnTo>
                  <a:lnTo>
                    <a:pt x="57" y="568"/>
                  </a:lnTo>
                  <a:lnTo>
                    <a:pt x="105" y="493"/>
                  </a:lnTo>
                  <a:lnTo>
                    <a:pt x="175" y="423"/>
                  </a:lnTo>
                  <a:lnTo>
                    <a:pt x="217" y="380"/>
                  </a:lnTo>
                  <a:lnTo>
                    <a:pt x="245" y="331"/>
                  </a:lnTo>
                  <a:lnTo>
                    <a:pt x="265" y="281"/>
                  </a:lnTo>
                  <a:lnTo>
                    <a:pt x="276" y="234"/>
                  </a:lnTo>
                  <a:lnTo>
                    <a:pt x="282" y="190"/>
                  </a:lnTo>
                  <a:lnTo>
                    <a:pt x="285" y="156"/>
                  </a:lnTo>
                  <a:lnTo>
                    <a:pt x="284" y="131"/>
                  </a:lnTo>
                  <a:lnTo>
                    <a:pt x="284" y="123"/>
                  </a:lnTo>
                  <a:lnTo>
                    <a:pt x="281" y="120"/>
                  </a:lnTo>
                  <a:lnTo>
                    <a:pt x="274" y="113"/>
                  </a:lnTo>
                  <a:lnTo>
                    <a:pt x="265" y="100"/>
                  </a:lnTo>
                  <a:lnTo>
                    <a:pt x="256" y="86"/>
                  </a:lnTo>
                  <a:lnTo>
                    <a:pt x="252" y="69"/>
                  </a:lnTo>
                  <a:lnTo>
                    <a:pt x="254" y="50"/>
                  </a:lnTo>
                  <a:lnTo>
                    <a:pt x="265" y="30"/>
                  </a:lnTo>
                  <a:lnTo>
                    <a:pt x="286" y="10"/>
                  </a:lnTo>
                  <a:lnTo>
                    <a:pt x="289" y="10"/>
                  </a:lnTo>
                  <a:lnTo>
                    <a:pt x="299" y="12"/>
                  </a:lnTo>
                  <a:lnTo>
                    <a:pt x="313" y="12"/>
                  </a:lnTo>
                  <a:lnTo>
                    <a:pt x="333" y="13"/>
                  </a:lnTo>
                  <a:lnTo>
                    <a:pt x="356" y="14"/>
                  </a:lnTo>
                  <a:lnTo>
                    <a:pt x="385" y="16"/>
                  </a:lnTo>
                  <a:lnTo>
                    <a:pt x="416" y="16"/>
                  </a:lnTo>
                  <a:lnTo>
                    <a:pt x="450" y="17"/>
                  </a:lnTo>
                  <a:lnTo>
                    <a:pt x="486" y="17"/>
                  </a:lnTo>
                  <a:lnTo>
                    <a:pt x="524" y="17"/>
                  </a:lnTo>
                  <a:lnTo>
                    <a:pt x="563" y="16"/>
                  </a:lnTo>
                  <a:lnTo>
                    <a:pt x="603" y="14"/>
                  </a:lnTo>
                  <a:lnTo>
                    <a:pt x="643" y="13"/>
                  </a:lnTo>
                  <a:lnTo>
                    <a:pt x="683" y="10"/>
                  </a:lnTo>
                  <a:lnTo>
                    <a:pt x="721" y="6"/>
                  </a:lnTo>
                  <a:lnTo>
                    <a:pt x="75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37" name="Freeform 13">
              <a:extLst>
                <a:ext uri="{FF2B5EF4-FFF2-40B4-BE49-F238E27FC236}">
                  <a16:creationId xmlns:a16="http://schemas.microsoft.com/office/drawing/2014/main" id="{A83FE93B-75E1-4CFD-B1FC-59DEDB64ACED}"/>
                </a:ext>
              </a:extLst>
            </p:cNvPr>
            <p:cNvSpPr>
              <a:spLocks/>
            </p:cNvSpPr>
            <p:nvPr/>
          </p:nvSpPr>
          <p:spPr bwMode="auto">
            <a:xfrm>
              <a:off x="2203450" y="615951"/>
              <a:ext cx="30162" cy="71438"/>
            </a:xfrm>
            <a:custGeom>
              <a:avLst/>
              <a:gdLst>
                <a:gd name="T0" fmla="*/ 2147483646 w 39"/>
                <a:gd name="T1" fmla="*/ 0 h 90"/>
                <a:gd name="T2" fmla="*/ 2147483646 w 39"/>
                <a:gd name="T3" fmla="*/ 2147483646 h 90"/>
                <a:gd name="T4" fmla="*/ 2147483646 w 39"/>
                <a:gd name="T5" fmla="*/ 2147483646 h 90"/>
                <a:gd name="T6" fmla="*/ 2147483646 w 39"/>
                <a:gd name="T7" fmla="*/ 2147483646 h 90"/>
                <a:gd name="T8" fmla="*/ 2147483646 w 39"/>
                <a:gd name="T9" fmla="*/ 2147483646 h 90"/>
                <a:gd name="T10" fmla="*/ 0 w 39"/>
                <a:gd name="T11" fmla="*/ 2147483646 h 90"/>
                <a:gd name="T12" fmla="*/ 2147483646 w 39"/>
                <a:gd name="T13" fmla="*/ 2147483646 h 90"/>
                <a:gd name="T14" fmla="*/ 2147483646 w 39"/>
                <a:gd name="T15" fmla="*/ 2147483646 h 90"/>
                <a:gd name="T16" fmla="*/ 2147483646 w 39"/>
                <a:gd name="T17" fmla="*/ 2147483646 h 90"/>
                <a:gd name="T18" fmla="*/ 2147483646 w 39"/>
                <a:gd name="T19" fmla="*/ 2147483646 h 90"/>
                <a:gd name="T20" fmla="*/ 2147483646 w 39"/>
                <a:gd name="T21" fmla="*/ 2147483646 h 90"/>
                <a:gd name="T22" fmla="*/ 2147483646 w 39"/>
                <a:gd name="T23" fmla="*/ 2147483646 h 90"/>
                <a:gd name="T24" fmla="*/ 2147483646 w 39"/>
                <a:gd name="T25" fmla="*/ 0 h 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90">
                  <a:moveTo>
                    <a:pt x="39" y="0"/>
                  </a:moveTo>
                  <a:lnTo>
                    <a:pt x="34" y="2"/>
                  </a:lnTo>
                  <a:lnTo>
                    <a:pt x="26" y="6"/>
                  </a:lnTo>
                  <a:lnTo>
                    <a:pt x="16" y="12"/>
                  </a:lnTo>
                  <a:lnTo>
                    <a:pt x="6" y="22"/>
                  </a:lnTo>
                  <a:lnTo>
                    <a:pt x="0" y="33"/>
                  </a:lnTo>
                  <a:lnTo>
                    <a:pt x="2" y="49"/>
                  </a:lnTo>
                  <a:lnTo>
                    <a:pt x="13" y="68"/>
                  </a:lnTo>
                  <a:lnTo>
                    <a:pt x="39" y="90"/>
                  </a:lnTo>
                  <a:lnTo>
                    <a:pt x="36" y="80"/>
                  </a:lnTo>
                  <a:lnTo>
                    <a:pt x="30" y="55"/>
                  </a:lnTo>
                  <a:lnTo>
                    <a:pt x="29" y="25"/>
                  </a:lnTo>
                  <a:lnTo>
                    <a:pt x="3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38" name="Freeform 14">
              <a:extLst>
                <a:ext uri="{FF2B5EF4-FFF2-40B4-BE49-F238E27FC236}">
                  <a16:creationId xmlns:a16="http://schemas.microsoft.com/office/drawing/2014/main" id="{BE3E94C2-B035-4A53-A299-21A0612E6CC1}"/>
                </a:ext>
              </a:extLst>
            </p:cNvPr>
            <p:cNvSpPr>
              <a:spLocks/>
            </p:cNvSpPr>
            <p:nvPr/>
          </p:nvSpPr>
          <p:spPr bwMode="auto">
            <a:xfrm>
              <a:off x="2227263" y="622301"/>
              <a:ext cx="261937" cy="23813"/>
            </a:xfrm>
            <a:custGeom>
              <a:avLst/>
              <a:gdLst>
                <a:gd name="T0" fmla="*/ 0 w 331"/>
                <a:gd name="T1" fmla="*/ 0 h 29"/>
                <a:gd name="T2" fmla="*/ 2147483646 w 331"/>
                <a:gd name="T3" fmla="*/ 0 h 29"/>
                <a:gd name="T4" fmla="*/ 2147483646 w 331"/>
                <a:gd name="T5" fmla="*/ 2147483646 h 29"/>
                <a:gd name="T6" fmla="*/ 2147483646 w 331"/>
                <a:gd name="T7" fmla="*/ 2147483646 h 29"/>
                <a:gd name="T8" fmla="*/ 2147483646 w 331"/>
                <a:gd name="T9" fmla="*/ 2147483646 h 29"/>
                <a:gd name="T10" fmla="*/ 2147483646 w 331"/>
                <a:gd name="T11" fmla="*/ 2147483646 h 29"/>
                <a:gd name="T12" fmla="*/ 2147483646 w 331"/>
                <a:gd name="T13" fmla="*/ 2147483646 h 29"/>
                <a:gd name="T14" fmla="*/ 2147483646 w 331"/>
                <a:gd name="T15" fmla="*/ 2147483646 h 29"/>
                <a:gd name="T16" fmla="*/ 2147483646 w 331"/>
                <a:gd name="T17" fmla="*/ 2147483646 h 29"/>
                <a:gd name="T18" fmla="*/ 2147483646 w 331"/>
                <a:gd name="T19" fmla="*/ 2147483646 h 29"/>
                <a:gd name="T20" fmla="*/ 2147483646 w 331"/>
                <a:gd name="T21" fmla="*/ 2147483646 h 29"/>
                <a:gd name="T22" fmla="*/ 2147483646 w 331"/>
                <a:gd name="T23" fmla="*/ 2147483646 h 29"/>
                <a:gd name="T24" fmla="*/ 2147483646 w 331"/>
                <a:gd name="T25" fmla="*/ 2147483646 h 29"/>
                <a:gd name="T26" fmla="*/ 2147483646 w 331"/>
                <a:gd name="T27" fmla="*/ 2147483646 h 29"/>
                <a:gd name="T28" fmla="*/ 2147483646 w 331"/>
                <a:gd name="T29" fmla="*/ 2147483646 h 29"/>
                <a:gd name="T30" fmla="*/ 2147483646 w 331"/>
                <a:gd name="T31" fmla="*/ 2147483646 h 29"/>
                <a:gd name="T32" fmla="*/ 2147483646 w 331"/>
                <a:gd name="T33" fmla="*/ 0 h 29"/>
                <a:gd name="T34" fmla="*/ 2147483646 w 331"/>
                <a:gd name="T35" fmla="*/ 2147483646 h 29"/>
                <a:gd name="T36" fmla="*/ 2147483646 w 331"/>
                <a:gd name="T37" fmla="*/ 2147483646 h 29"/>
                <a:gd name="T38" fmla="*/ 2147483646 w 331"/>
                <a:gd name="T39" fmla="*/ 2147483646 h 29"/>
                <a:gd name="T40" fmla="*/ 2147483646 w 331"/>
                <a:gd name="T41" fmla="*/ 2147483646 h 29"/>
                <a:gd name="T42" fmla="*/ 2147483646 w 331"/>
                <a:gd name="T43" fmla="*/ 2147483646 h 29"/>
                <a:gd name="T44" fmla="*/ 2147483646 w 331"/>
                <a:gd name="T45" fmla="*/ 2147483646 h 29"/>
                <a:gd name="T46" fmla="*/ 2147483646 w 331"/>
                <a:gd name="T47" fmla="*/ 2147483646 h 29"/>
                <a:gd name="T48" fmla="*/ 2147483646 w 331"/>
                <a:gd name="T49" fmla="*/ 2147483646 h 29"/>
                <a:gd name="T50" fmla="*/ 2147483646 w 331"/>
                <a:gd name="T51" fmla="*/ 2147483646 h 29"/>
                <a:gd name="T52" fmla="*/ 2147483646 w 331"/>
                <a:gd name="T53" fmla="*/ 2147483646 h 29"/>
                <a:gd name="T54" fmla="*/ 2147483646 w 331"/>
                <a:gd name="T55" fmla="*/ 2147483646 h 29"/>
                <a:gd name="T56" fmla="*/ 2147483646 w 331"/>
                <a:gd name="T57" fmla="*/ 2147483646 h 29"/>
                <a:gd name="T58" fmla="*/ 2147483646 w 331"/>
                <a:gd name="T59" fmla="*/ 2147483646 h 29"/>
                <a:gd name="T60" fmla="*/ 2147483646 w 331"/>
                <a:gd name="T61" fmla="*/ 2147483646 h 29"/>
                <a:gd name="T62" fmla="*/ 2147483646 w 331"/>
                <a:gd name="T63" fmla="*/ 2147483646 h 29"/>
                <a:gd name="T64" fmla="*/ 0 w 331"/>
                <a:gd name="T65" fmla="*/ 0 h 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1" h="29">
                  <a:moveTo>
                    <a:pt x="0" y="0"/>
                  </a:moveTo>
                  <a:lnTo>
                    <a:pt x="3" y="0"/>
                  </a:lnTo>
                  <a:lnTo>
                    <a:pt x="9" y="1"/>
                  </a:lnTo>
                  <a:lnTo>
                    <a:pt x="20" y="1"/>
                  </a:lnTo>
                  <a:lnTo>
                    <a:pt x="34" y="3"/>
                  </a:lnTo>
                  <a:lnTo>
                    <a:pt x="51" y="4"/>
                  </a:lnTo>
                  <a:lnTo>
                    <a:pt x="71" y="6"/>
                  </a:lnTo>
                  <a:lnTo>
                    <a:pt x="94" y="7"/>
                  </a:lnTo>
                  <a:lnTo>
                    <a:pt x="118" y="9"/>
                  </a:lnTo>
                  <a:lnTo>
                    <a:pt x="144" y="10"/>
                  </a:lnTo>
                  <a:lnTo>
                    <a:pt x="170" y="10"/>
                  </a:lnTo>
                  <a:lnTo>
                    <a:pt x="198" y="11"/>
                  </a:lnTo>
                  <a:lnTo>
                    <a:pt x="225" y="10"/>
                  </a:lnTo>
                  <a:lnTo>
                    <a:pt x="254" y="9"/>
                  </a:lnTo>
                  <a:lnTo>
                    <a:pt x="280" y="7"/>
                  </a:lnTo>
                  <a:lnTo>
                    <a:pt x="307" y="4"/>
                  </a:lnTo>
                  <a:lnTo>
                    <a:pt x="331" y="0"/>
                  </a:lnTo>
                  <a:lnTo>
                    <a:pt x="329" y="1"/>
                  </a:lnTo>
                  <a:lnTo>
                    <a:pt x="324" y="3"/>
                  </a:lnTo>
                  <a:lnTo>
                    <a:pt x="314" y="6"/>
                  </a:lnTo>
                  <a:lnTo>
                    <a:pt x="301" y="9"/>
                  </a:lnTo>
                  <a:lnTo>
                    <a:pt x="285" y="13"/>
                  </a:lnTo>
                  <a:lnTo>
                    <a:pt x="267" y="17"/>
                  </a:lnTo>
                  <a:lnTo>
                    <a:pt x="247" y="21"/>
                  </a:lnTo>
                  <a:lnTo>
                    <a:pt x="224" y="24"/>
                  </a:lnTo>
                  <a:lnTo>
                    <a:pt x="200" y="27"/>
                  </a:lnTo>
                  <a:lnTo>
                    <a:pt x="173" y="29"/>
                  </a:lnTo>
                  <a:lnTo>
                    <a:pt x="146" y="29"/>
                  </a:lnTo>
                  <a:lnTo>
                    <a:pt x="117" y="27"/>
                  </a:lnTo>
                  <a:lnTo>
                    <a:pt x="89" y="24"/>
                  </a:lnTo>
                  <a:lnTo>
                    <a:pt x="59" y="19"/>
                  </a:lnTo>
                  <a:lnTo>
                    <a:pt x="30" y="1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39" name="Freeform 15">
              <a:extLst>
                <a:ext uri="{FF2B5EF4-FFF2-40B4-BE49-F238E27FC236}">
                  <a16:creationId xmlns:a16="http://schemas.microsoft.com/office/drawing/2014/main" id="{6D6FF702-0E68-4EAE-9C30-F4475A23F27F}"/>
                </a:ext>
              </a:extLst>
            </p:cNvPr>
            <p:cNvSpPr>
              <a:spLocks/>
            </p:cNvSpPr>
            <p:nvPr/>
          </p:nvSpPr>
          <p:spPr bwMode="auto">
            <a:xfrm>
              <a:off x="2014538" y="615951"/>
              <a:ext cx="720725" cy="1555750"/>
            </a:xfrm>
            <a:custGeom>
              <a:avLst/>
              <a:gdLst>
                <a:gd name="T0" fmla="*/ 2147483646 w 908"/>
                <a:gd name="T1" fmla="*/ 2147483646 h 1960"/>
                <a:gd name="T2" fmla="*/ 2147483646 w 908"/>
                <a:gd name="T3" fmla="*/ 2147483646 h 1960"/>
                <a:gd name="T4" fmla="*/ 2147483646 w 908"/>
                <a:gd name="T5" fmla="*/ 2147483646 h 1960"/>
                <a:gd name="T6" fmla="*/ 2147483646 w 908"/>
                <a:gd name="T7" fmla="*/ 2147483646 h 1960"/>
                <a:gd name="T8" fmla="*/ 2147483646 w 908"/>
                <a:gd name="T9" fmla="*/ 2147483646 h 1960"/>
                <a:gd name="T10" fmla="*/ 2147483646 w 908"/>
                <a:gd name="T11" fmla="*/ 2147483646 h 1960"/>
                <a:gd name="T12" fmla="*/ 2147483646 w 908"/>
                <a:gd name="T13" fmla="*/ 2147483646 h 1960"/>
                <a:gd name="T14" fmla="*/ 2147483646 w 908"/>
                <a:gd name="T15" fmla="*/ 2147483646 h 1960"/>
                <a:gd name="T16" fmla="*/ 2147483646 w 908"/>
                <a:gd name="T17" fmla="*/ 2147483646 h 1960"/>
                <a:gd name="T18" fmla="*/ 2147483646 w 908"/>
                <a:gd name="T19" fmla="*/ 2147483646 h 1960"/>
                <a:gd name="T20" fmla="*/ 2147483646 w 908"/>
                <a:gd name="T21" fmla="*/ 2147483646 h 1960"/>
                <a:gd name="T22" fmla="*/ 2147483646 w 908"/>
                <a:gd name="T23" fmla="*/ 2147483646 h 1960"/>
                <a:gd name="T24" fmla="*/ 0 w 908"/>
                <a:gd name="T25" fmla="*/ 2147483646 h 1960"/>
                <a:gd name="T26" fmla="*/ 2147483646 w 908"/>
                <a:gd name="T27" fmla="*/ 2147483646 h 1960"/>
                <a:gd name="T28" fmla="*/ 2147483646 w 908"/>
                <a:gd name="T29" fmla="*/ 2147483646 h 1960"/>
                <a:gd name="T30" fmla="*/ 2147483646 w 908"/>
                <a:gd name="T31" fmla="*/ 2147483646 h 1960"/>
                <a:gd name="T32" fmla="*/ 2147483646 w 908"/>
                <a:gd name="T33" fmla="*/ 2147483646 h 1960"/>
                <a:gd name="T34" fmla="*/ 2147483646 w 908"/>
                <a:gd name="T35" fmla="*/ 2147483646 h 1960"/>
                <a:gd name="T36" fmla="*/ 2147483646 w 908"/>
                <a:gd name="T37" fmla="*/ 2147483646 h 1960"/>
                <a:gd name="T38" fmla="*/ 2147483646 w 908"/>
                <a:gd name="T39" fmla="*/ 2147483646 h 1960"/>
                <a:gd name="T40" fmla="*/ 2147483646 w 908"/>
                <a:gd name="T41" fmla="*/ 2147483646 h 1960"/>
                <a:gd name="T42" fmla="*/ 2147483646 w 908"/>
                <a:gd name="T43" fmla="*/ 2147483646 h 1960"/>
                <a:gd name="T44" fmla="*/ 2147483646 w 908"/>
                <a:gd name="T45" fmla="*/ 2147483646 h 1960"/>
                <a:gd name="T46" fmla="*/ 2147483646 w 908"/>
                <a:gd name="T47" fmla="*/ 2147483646 h 1960"/>
                <a:gd name="T48" fmla="*/ 2147483646 w 908"/>
                <a:gd name="T49" fmla="*/ 2147483646 h 1960"/>
                <a:gd name="T50" fmla="*/ 2147483646 w 908"/>
                <a:gd name="T51" fmla="*/ 2147483646 h 1960"/>
                <a:gd name="T52" fmla="*/ 2147483646 w 908"/>
                <a:gd name="T53" fmla="*/ 2147483646 h 1960"/>
                <a:gd name="T54" fmla="*/ 2147483646 w 908"/>
                <a:gd name="T55" fmla="*/ 2147483646 h 1960"/>
                <a:gd name="T56" fmla="*/ 2147483646 w 908"/>
                <a:gd name="T57" fmla="*/ 2147483646 h 1960"/>
                <a:gd name="T58" fmla="*/ 2147483646 w 908"/>
                <a:gd name="T59" fmla="*/ 2147483646 h 1960"/>
                <a:gd name="T60" fmla="*/ 2147483646 w 908"/>
                <a:gd name="T61" fmla="*/ 2147483646 h 1960"/>
                <a:gd name="T62" fmla="*/ 2147483646 w 908"/>
                <a:gd name="T63" fmla="*/ 2147483646 h 1960"/>
                <a:gd name="T64" fmla="*/ 2147483646 w 908"/>
                <a:gd name="T65" fmla="*/ 2147483646 h 1960"/>
                <a:gd name="T66" fmla="*/ 2147483646 w 908"/>
                <a:gd name="T67" fmla="*/ 2147483646 h 1960"/>
                <a:gd name="T68" fmla="*/ 2147483646 w 908"/>
                <a:gd name="T69" fmla="*/ 2147483646 h 1960"/>
                <a:gd name="T70" fmla="*/ 2147483646 w 908"/>
                <a:gd name="T71" fmla="*/ 2147483646 h 1960"/>
                <a:gd name="T72" fmla="*/ 2147483646 w 908"/>
                <a:gd name="T73" fmla="*/ 2147483646 h 1960"/>
                <a:gd name="T74" fmla="*/ 2147483646 w 908"/>
                <a:gd name="T75" fmla="*/ 2147483646 h 1960"/>
                <a:gd name="T76" fmla="*/ 2147483646 w 908"/>
                <a:gd name="T77" fmla="*/ 2147483646 h 1960"/>
                <a:gd name="T78" fmla="*/ 2147483646 w 908"/>
                <a:gd name="T79" fmla="*/ 2147483646 h 1960"/>
                <a:gd name="T80" fmla="*/ 2147483646 w 908"/>
                <a:gd name="T81" fmla="*/ 2147483646 h 1960"/>
                <a:gd name="T82" fmla="*/ 2147483646 w 908"/>
                <a:gd name="T83" fmla="*/ 0 h 1960"/>
                <a:gd name="T84" fmla="*/ 2147483646 w 908"/>
                <a:gd name="T85" fmla="*/ 2147483646 h 1960"/>
                <a:gd name="T86" fmla="*/ 2147483646 w 908"/>
                <a:gd name="T87" fmla="*/ 2147483646 h 1960"/>
                <a:gd name="T88" fmla="*/ 2147483646 w 908"/>
                <a:gd name="T89" fmla="*/ 2147483646 h 1960"/>
                <a:gd name="T90" fmla="*/ 2147483646 w 908"/>
                <a:gd name="T91" fmla="*/ 2147483646 h 1960"/>
                <a:gd name="T92" fmla="*/ 2147483646 w 908"/>
                <a:gd name="T93" fmla="*/ 2147483646 h 1960"/>
                <a:gd name="T94" fmla="*/ 2147483646 w 908"/>
                <a:gd name="T95" fmla="*/ 2147483646 h 1960"/>
                <a:gd name="T96" fmla="*/ 2147483646 w 908"/>
                <a:gd name="T97" fmla="*/ 2147483646 h 19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908" h="1960">
                  <a:moveTo>
                    <a:pt x="261" y="9"/>
                  </a:moveTo>
                  <a:lnTo>
                    <a:pt x="260" y="10"/>
                  </a:lnTo>
                  <a:lnTo>
                    <a:pt x="254" y="15"/>
                  </a:lnTo>
                  <a:lnTo>
                    <a:pt x="248" y="22"/>
                  </a:lnTo>
                  <a:lnTo>
                    <a:pt x="244" y="32"/>
                  </a:lnTo>
                  <a:lnTo>
                    <a:pt x="242" y="43"/>
                  </a:lnTo>
                  <a:lnTo>
                    <a:pt x="247" y="58"/>
                  </a:lnTo>
                  <a:lnTo>
                    <a:pt x="257" y="73"/>
                  </a:lnTo>
                  <a:lnTo>
                    <a:pt x="277" y="90"/>
                  </a:lnTo>
                  <a:lnTo>
                    <a:pt x="278" y="100"/>
                  </a:lnTo>
                  <a:lnTo>
                    <a:pt x="278" y="126"/>
                  </a:lnTo>
                  <a:lnTo>
                    <a:pt x="278" y="165"/>
                  </a:lnTo>
                  <a:lnTo>
                    <a:pt x="275" y="212"/>
                  </a:lnTo>
                  <a:lnTo>
                    <a:pt x="265" y="263"/>
                  </a:lnTo>
                  <a:lnTo>
                    <a:pt x="250" y="314"/>
                  </a:lnTo>
                  <a:lnTo>
                    <a:pt x="224" y="362"/>
                  </a:lnTo>
                  <a:lnTo>
                    <a:pt x="188" y="400"/>
                  </a:lnTo>
                  <a:lnTo>
                    <a:pt x="147" y="437"/>
                  </a:lnTo>
                  <a:lnTo>
                    <a:pt x="111" y="481"/>
                  </a:lnTo>
                  <a:lnTo>
                    <a:pt x="79" y="531"/>
                  </a:lnTo>
                  <a:lnTo>
                    <a:pt x="51" y="583"/>
                  </a:lnTo>
                  <a:lnTo>
                    <a:pt x="30" y="636"/>
                  </a:lnTo>
                  <a:lnTo>
                    <a:pt x="13" y="688"/>
                  </a:lnTo>
                  <a:lnTo>
                    <a:pt x="3" y="737"/>
                  </a:lnTo>
                  <a:lnTo>
                    <a:pt x="0" y="783"/>
                  </a:lnTo>
                  <a:lnTo>
                    <a:pt x="0" y="1780"/>
                  </a:lnTo>
                  <a:lnTo>
                    <a:pt x="0" y="1786"/>
                  </a:lnTo>
                  <a:lnTo>
                    <a:pt x="3" y="1802"/>
                  </a:lnTo>
                  <a:lnTo>
                    <a:pt x="10" y="1823"/>
                  </a:lnTo>
                  <a:lnTo>
                    <a:pt x="22" y="1849"/>
                  </a:lnTo>
                  <a:lnTo>
                    <a:pt x="40" y="1876"/>
                  </a:lnTo>
                  <a:lnTo>
                    <a:pt x="66" y="1902"/>
                  </a:lnTo>
                  <a:lnTo>
                    <a:pt x="100" y="1921"/>
                  </a:lnTo>
                  <a:lnTo>
                    <a:pt x="146" y="1936"/>
                  </a:lnTo>
                  <a:lnTo>
                    <a:pt x="148" y="1936"/>
                  </a:lnTo>
                  <a:lnTo>
                    <a:pt x="157" y="1939"/>
                  </a:lnTo>
                  <a:lnTo>
                    <a:pt x="171" y="1940"/>
                  </a:lnTo>
                  <a:lnTo>
                    <a:pt x="190" y="1943"/>
                  </a:lnTo>
                  <a:lnTo>
                    <a:pt x="214" y="1947"/>
                  </a:lnTo>
                  <a:lnTo>
                    <a:pt x="244" y="1950"/>
                  </a:lnTo>
                  <a:lnTo>
                    <a:pt x="278" y="1954"/>
                  </a:lnTo>
                  <a:lnTo>
                    <a:pt x="317" y="1957"/>
                  </a:lnTo>
                  <a:lnTo>
                    <a:pt x="359" y="1959"/>
                  </a:lnTo>
                  <a:lnTo>
                    <a:pt x="408" y="1960"/>
                  </a:lnTo>
                  <a:lnTo>
                    <a:pt x="459" y="1960"/>
                  </a:lnTo>
                  <a:lnTo>
                    <a:pt x="516" y="1959"/>
                  </a:lnTo>
                  <a:lnTo>
                    <a:pt x="576" y="1956"/>
                  </a:lnTo>
                  <a:lnTo>
                    <a:pt x="640" y="1951"/>
                  </a:lnTo>
                  <a:lnTo>
                    <a:pt x="707" y="1944"/>
                  </a:lnTo>
                  <a:lnTo>
                    <a:pt x="778" y="1936"/>
                  </a:lnTo>
                  <a:lnTo>
                    <a:pt x="784" y="1936"/>
                  </a:lnTo>
                  <a:lnTo>
                    <a:pt x="798" y="1933"/>
                  </a:lnTo>
                  <a:lnTo>
                    <a:pt x="818" y="1927"/>
                  </a:lnTo>
                  <a:lnTo>
                    <a:pt x="841" y="1916"/>
                  </a:lnTo>
                  <a:lnTo>
                    <a:pt x="864" y="1900"/>
                  </a:lnTo>
                  <a:lnTo>
                    <a:pt x="885" y="1877"/>
                  </a:lnTo>
                  <a:lnTo>
                    <a:pt x="901" y="1846"/>
                  </a:lnTo>
                  <a:lnTo>
                    <a:pt x="908" y="1806"/>
                  </a:lnTo>
                  <a:lnTo>
                    <a:pt x="908" y="743"/>
                  </a:lnTo>
                  <a:lnTo>
                    <a:pt x="908" y="734"/>
                  </a:lnTo>
                  <a:lnTo>
                    <a:pt x="907" y="710"/>
                  </a:lnTo>
                  <a:lnTo>
                    <a:pt x="902" y="674"/>
                  </a:lnTo>
                  <a:lnTo>
                    <a:pt x="893" y="627"/>
                  </a:lnTo>
                  <a:lnTo>
                    <a:pt x="875" y="576"/>
                  </a:lnTo>
                  <a:lnTo>
                    <a:pt x="847" y="519"/>
                  </a:lnTo>
                  <a:lnTo>
                    <a:pt x="808" y="463"/>
                  </a:lnTo>
                  <a:lnTo>
                    <a:pt x="756" y="409"/>
                  </a:lnTo>
                  <a:lnTo>
                    <a:pt x="751" y="403"/>
                  </a:lnTo>
                  <a:lnTo>
                    <a:pt x="739" y="389"/>
                  </a:lnTo>
                  <a:lnTo>
                    <a:pt x="721" y="363"/>
                  </a:lnTo>
                  <a:lnTo>
                    <a:pt x="703" y="327"/>
                  </a:lnTo>
                  <a:lnTo>
                    <a:pt x="683" y="280"/>
                  </a:lnTo>
                  <a:lnTo>
                    <a:pt x="666" y="223"/>
                  </a:lnTo>
                  <a:lnTo>
                    <a:pt x="653" y="155"/>
                  </a:lnTo>
                  <a:lnTo>
                    <a:pt x="649" y="75"/>
                  </a:lnTo>
                  <a:lnTo>
                    <a:pt x="652" y="72"/>
                  </a:lnTo>
                  <a:lnTo>
                    <a:pt x="660" y="66"/>
                  </a:lnTo>
                  <a:lnTo>
                    <a:pt x="670" y="56"/>
                  </a:lnTo>
                  <a:lnTo>
                    <a:pt x="679" y="43"/>
                  </a:lnTo>
                  <a:lnTo>
                    <a:pt x="684" y="32"/>
                  </a:lnTo>
                  <a:lnTo>
                    <a:pt x="683" y="19"/>
                  </a:lnTo>
                  <a:lnTo>
                    <a:pt x="672" y="9"/>
                  </a:lnTo>
                  <a:lnTo>
                    <a:pt x="649" y="0"/>
                  </a:lnTo>
                  <a:lnTo>
                    <a:pt x="647" y="0"/>
                  </a:lnTo>
                  <a:lnTo>
                    <a:pt x="642" y="2"/>
                  </a:lnTo>
                  <a:lnTo>
                    <a:pt x="633" y="5"/>
                  </a:lnTo>
                  <a:lnTo>
                    <a:pt x="622" y="8"/>
                  </a:lnTo>
                  <a:lnTo>
                    <a:pt x="606" y="10"/>
                  </a:lnTo>
                  <a:lnTo>
                    <a:pt x="587" y="15"/>
                  </a:lnTo>
                  <a:lnTo>
                    <a:pt x="568" y="18"/>
                  </a:lnTo>
                  <a:lnTo>
                    <a:pt x="543" y="20"/>
                  </a:lnTo>
                  <a:lnTo>
                    <a:pt x="516" y="23"/>
                  </a:lnTo>
                  <a:lnTo>
                    <a:pt x="488" y="25"/>
                  </a:lnTo>
                  <a:lnTo>
                    <a:pt x="455" y="25"/>
                  </a:lnTo>
                  <a:lnTo>
                    <a:pt x="421" y="25"/>
                  </a:lnTo>
                  <a:lnTo>
                    <a:pt x="384" y="23"/>
                  </a:lnTo>
                  <a:lnTo>
                    <a:pt x="345" y="20"/>
                  </a:lnTo>
                  <a:lnTo>
                    <a:pt x="304" y="16"/>
                  </a:lnTo>
                  <a:lnTo>
                    <a:pt x="261"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40" name="Freeform 16">
              <a:extLst>
                <a:ext uri="{FF2B5EF4-FFF2-40B4-BE49-F238E27FC236}">
                  <a16:creationId xmlns:a16="http://schemas.microsoft.com/office/drawing/2014/main" id="{0548A334-98C0-4F9C-8312-F67EEAC538D7}"/>
                </a:ext>
              </a:extLst>
            </p:cNvPr>
            <p:cNvSpPr>
              <a:spLocks/>
            </p:cNvSpPr>
            <p:nvPr/>
          </p:nvSpPr>
          <p:spPr bwMode="auto">
            <a:xfrm>
              <a:off x="2130425" y="804863"/>
              <a:ext cx="249237" cy="511175"/>
            </a:xfrm>
            <a:custGeom>
              <a:avLst/>
              <a:gdLst>
                <a:gd name="T0" fmla="*/ 2147483646 w 315"/>
                <a:gd name="T1" fmla="*/ 0 h 644"/>
                <a:gd name="T2" fmla="*/ 2147483646 w 315"/>
                <a:gd name="T3" fmla="*/ 2147483646 h 644"/>
                <a:gd name="T4" fmla="*/ 2147483646 w 315"/>
                <a:gd name="T5" fmla="*/ 2147483646 h 644"/>
                <a:gd name="T6" fmla="*/ 2147483646 w 315"/>
                <a:gd name="T7" fmla="*/ 2147483646 h 644"/>
                <a:gd name="T8" fmla="*/ 2147483646 w 315"/>
                <a:gd name="T9" fmla="*/ 2147483646 h 644"/>
                <a:gd name="T10" fmla="*/ 2147483646 w 315"/>
                <a:gd name="T11" fmla="*/ 2147483646 h 644"/>
                <a:gd name="T12" fmla="*/ 2147483646 w 315"/>
                <a:gd name="T13" fmla="*/ 2147483646 h 644"/>
                <a:gd name="T14" fmla="*/ 2147483646 w 315"/>
                <a:gd name="T15" fmla="*/ 2147483646 h 644"/>
                <a:gd name="T16" fmla="*/ 2147483646 w 315"/>
                <a:gd name="T17" fmla="*/ 2147483646 h 644"/>
                <a:gd name="T18" fmla="*/ 2147483646 w 315"/>
                <a:gd name="T19" fmla="*/ 2147483646 h 644"/>
                <a:gd name="T20" fmla="*/ 2147483646 w 315"/>
                <a:gd name="T21" fmla="*/ 2147483646 h 644"/>
                <a:gd name="T22" fmla="*/ 2147483646 w 315"/>
                <a:gd name="T23" fmla="*/ 2147483646 h 644"/>
                <a:gd name="T24" fmla="*/ 2147483646 w 315"/>
                <a:gd name="T25" fmla="*/ 2147483646 h 644"/>
                <a:gd name="T26" fmla="*/ 2147483646 w 315"/>
                <a:gd name="T27" fmla="*/ 2147483646 h 644"/>
                <a:gd name="T28" fmla="*/ 2147483646 w 315"/>
                <a:gd name="T29" fmla="*/ 2147483646 h 644"/>
                <a:gd name="T30" fmla="*/ 2147483646 w 315"/>
                <a:gd name="T31" fmla="*/ 2147483646 h 644"/>
                <a:gd name="T32" fmla="*/ 0 w 315"/>
                <a:gd name="T33" fmla="*/ 2147483646 h 644"/>
                <a:gd name="T34" fmla="*/ 2147483646 w 315"/>
                <a:gd name="T35" fmla="*/ 2147483646 h 644"/>
                <a:gd name="T36" fmla="*/ 2147483646 w 315"/>
                <a:gd name="T37" fmla="*/ 2147483646 h 644"/>
                <a:gd name="T38" fmla="*/ 2147483646 w 315"/>
                <a:gd name="T39" fmla="*/ 2147483646 h 644"/>
                <a:gd name="T40" fmla="*/ 2147483646 w 315"/>
                <a:gd name="T41" fmla="*/ 2147483646 h 644"/>
                <a:gd name="T42" fmla="*/ 2147483646 w 315"/>
                <a:gd name="T43" fmla="*/ 2147483646 h 644"/>
                <a:gd name="T44" fmla="*/ 2147483646 w 315"/>
                <a:gd name="T45" fmla="*/ 2147483646 h 644"/>
                <a:gd name="T46" fmla="*/ 2147483646 w 315"/>
                <a:gd name="T47" fmla="*/ 2147483646 h 644"/>
                <a:gd name="T48" fmla="*/ 2147483646 w 315"/>
                <a:gd name="T49" fmla="*/ 2147483646 h 644"/>
                <a:gd name="T50" fmla="*/ 2147483646 w 315"/>
                <a:gd name="T51" fmla="*/ 2147483646 h 644"/>
                <a:gd name="T52" fmla="*/ 2147483646 w 315"/>
                <a:gd name="T53" fmla="*/ 2147483646 h 644"/>
                <a:gd name="T54" fmla="*/ 2147483646 w 315"/>
                <a:gd name="T55" fmla="*/ 2147483646 h 644"/>
                <a:gd name="T56" fmla="*/ 2147483646 w 315"/>
                <a:gd name="T57" fmla="*/ 2147483646 h 644"/>
                <a:gd name="T58" fmla="*/ 2147483646 w 315"/>
                <a:gd name="T59" fmla="*/ 2147483646 h 644"/>
                <a:gd name="T60" fmla="*/ 2147483646 w 315"/>
                <a:gd name="T61" fmla="*/ 2147483646 h 644"/>
                <a:gd name="T62" fmla="*/ 2147483646 w 315"/>
                <a:gd name="T63" fmla="*/ 2147483646 h 644"/>
                <a:gd name="T64" fmla="*/ 2147483646 w 315"/>
                <a:gd name="T65" fmla="*/ 2147483646 h 644"/>
                <a:gd name="T66" fmla="*/ 2147483646 w 315"/>
                <a:gd name="T67" fmla="*/ 2147483646 h 644"/>
                <a:gd name="T68" fmla="*/ 2147483646 w 315"/>
                <a:gd name="T69" fmla="*/ 2147483646 h 644"/>
                <a:gd name="T70" fmla="*/ 2147483646 w 315"/>
                <a:gd name="T71" fmla="*/ 2147483646 h 644"/>
                <a:gd name="T72" fmla="*/ 2147483646 w 315"/>
                <a:gd name="T73" fmla="*/ 2147483646 h 644"/>
                <a:gd name="T74" fmla="*/ 2147483646 w 315"/>
                <a:gd name="T75" fmla="*/ 2147483646 h 644"/>
                <a:gd name="T76" fmla="*/ 2147483646 w 315"/>
                <a:gd name="T77" fmla="*/ 2147483646 h 644"/>
                <a:gd name="T78" fmla="*/ 2147483646 w 315"/>
                <a:gd name="T79" fmla="*/ 2147483646 h 644"/>
                <a:gd name="T80" fmla="*/ 2147483646 w 315"/>
                <a:gd name="T81" fmla="*/ 0 h 6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5" h="644">
                  <a:moveTo>
                    <a:pt x="221" y="0"/>
                  </a:moveTo>
                  <a:lnTo>
                    <a:pt x="221" y="7"/>
                  </a:lnTo>
                  <a:lnTo>
                    <a:pt x="221" y="26"/>
                  </a:lnTo>
                  <a:lnTo>
                    <a:pt x="218" y="55"/>
                  </a:lnTo>
                  <a:lnTo>
                    <a:pt x="212" y="89"/>
                  </a:lnTo>
                  <a:lnTo>
                    <a:pt x="202" y="126"/>
                  </a:lnTo>
                  <a:lnTo>
                    <a:pt x="186" y="162"/>
                  </a:lnTo>
                  <a:lnTo>
                    <a:pt x="162" y="194"/>
                  </a:lnTo>
                  <a:lnTo>
                    <a:pt x="131" y="220"/>
                  </a:lnTo>
                  <a:lnTo>
                    <a:pt x="98" y="252"/>
                  </a:lnTo>
                  <a:lnTo>
                    <a:pt x="71" y="297"/>
                  </a:lnTo>
                  <a:lnTo>
                    <a:pt x="48" y="356"/>
                  </a:lnTo>
                  <a:lnTo>
                    <a:pt x="32" y="420"/>
                  </a:lnTo>
                  <a:lnTo>
                    <a:pt x="20" y="486"/>
                  </a:lnTo>
                  <a:lnTo>
                    <a:pt x="11" y="548"/>
                  </a:lnTo>
                  <a:lnTo>
                    <a:pt x="4" y="603"/>
                  </a:lnTo>
                  <a:lnTo>
                    <a:pt x="0" y="644"/>
                  </a:lnTo>
                  <a:lnTo>
                    <a:pt x="1" y="641"/>
                  </a:lnTo>
                  <a:lnTo>
                    <a:pt x="5" y="633"/>
                  </a:lnTo>
                  <a:lnTo>
                    <a:pt x="14" y="620"/>
                  </a:lnTo>
                  <a:lnTo>
                    <a:pt x="24" y="603"/>
                  </a:lnTo>
                  <a:lnTo>
                    <a:pt x="35" y="581"/>
                  </a:lnTo>
                  <a:lnTo>
                    <a:pt x="49" y="557"/>
                  </a:lnTo>
                  <a:lnTo>
                    <a:pt x="67" y="531"/>
                  </a:lnTo>
                  <a:lnTo>
                    <a:pt x="84" y="504"/>
                  </a:lnTo>
                  <a:lnTo>
                    <a:pt x="104" y="476"/>
                  </a:lnTo>
                  <a:lnTo>
                    <a:pt x="124" y="447"/>
                  </a:lnTo>
                  <a:lnTo>
                    <a:pt x="145" y="420"/>
                  </a:lnTo>
                  <a:lnTo>
                    <a:pt x="166" y="393"/>
                  </a:lnTo>
                  <a:lnTo>
                    <a:pt x="188" y="369"/>
                  </a:lnTo>
                  <a:lnTo>
                    <a:pt x="211" y="346"/>
                  </a:lnTo>
                  <a:lnTo>
                    <a:pt x="233" y="326"/>
                  </a:lnTo>
                  <a:lnTo>
                    <a:pt x="255" y="310"/>
                  </a:lnTo>
                  <a:lnTo>
                    <a:pt x="289" y="277"/>
                  </a:lnTo>
                  <a:lnTo>
                    <a:pt x="309" y="233"/>
                  </a:lnTo>
                  <a:lnTo>
                    <a:pt x="315" y="184"/>
                  </a:lnTo>
                  <a:lnTo>
                    <a:pt x="310" y="135"/>
                  </a:lnTo>
                  <a:lnTo>
                    <a:pt x="296" y="86"/>
                  </a:lnTo>
                  <a:lnTo>
                    <a:pt x="276" y="46"/>
                  </a:lnTo>
                  <a:lnTo>
                    <a:pt x="250" y="16"/>
                  </a:lnTo>
                  <a:lnTo>
                    <a:pt x="221"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41" name="Freeform 17">
              <a:extLst>
                <a:ext uri="{FF2B5EF4-FFF2-40B4-BE49-F238E27FC236}">
                  <a16:creationId xmlns:a16="http://schemas.microsoft.com/office/drawing/2014/main" id="{8AA997BF-562A-47B7-8FC5-EB1BB5023901}"/>
                </a:ext>
              </a:extLst>
            </p:cNvPr>
            <p:cNvSpPr>
              <a:spLocks/>
            </p:cNvSpPr>
            <p:nvPr/>
          </p:nvSpPr>
          <p:spPr bwMode="auto">
            <a:xfrm>
              <a:off x="2124075" y="674688"/>
              <a:ext cx="498475" cy="1458913"/>
            </a:xfrm>
            <a:custGeom>
              <a:avLst/>
              <a:gdLst>
                <a:gd name="T0" fmla="*/ 2147483646 w 628"/>
                <a:gd name="T1" fmla="*/ 2147483646 h 1838"/>
                <a:gd name="T2" fmla="*/ 2147483646 w 628"/>
                <a:gd name="T3" fmla="*/ 2147483646 h 1838"/>
                <a:gd name="T4" fmla="*/ 2147483646 w 628"/>
                <a:gd name="T5" fmla="*/ 2147483646 h 1838"/>
                <a:gd name="T6" fmla="*/ 2147483646 w 628"/>
                <a:gd name="T7" fmla="*/ 2147483646 h 1838"/>
                <a:gd name="T8" fmla="*/ 2147483646 w 628"/>
                <a:gd name="T9" fmla="*/ 2147483646 h 1838"/>
                <a:gd name="T10" fmla="*/ 2147483646 w 628"/>
                <a:gd name="T11" fmla="*/ 2147483646 h 1838"/>
                <a:gd name="T12" fmla="*/ 2147483646 w 628"/>
                <a:gd name="T13" fmla="*/ 2147483646 h 1838"/>
                <a:gd name="T14" fmla="*/ 2147483646 w 628"/>
                <a:gd name="T15" fmla="*/ 2147483646 h 1838"/>
                <a:gd name="T16" fmla="*/ 2147483646 w 628"/>
                <a:gd name="T17" fmla="*/ 2147483646 h 1838"/>
                <a:gd name="T18" fmla="*/ 2147483646 w 628"/>
                <a:gd name="T19" fmla="*/ 2147483646 h 1838"/>
                <a:gd name="T20" fmla="*/ 2147483646 w 628"/>
                <a:gd name="T21" fmla="*/ 2147483646 h 1838"/>
                <a:gd name="T22" fmla="*/ 2147483646 w 628"/>
                <a:gd name="T23" fmla="*/ 2147483646 h 1838"/>
                <a:gd name="T24" fmla="*/ 2147483646 w 628"/>
                <a:gd name="T25" fmla="*/ 2147483646 h 1838"/>
                <a:gd name="T26" fmla="*/ 2147483646 w 628"/>
                <a:gd name="T27" fmla="*/ 2147483646 h 1838"/>
                <a:gd name="T28" fmla="*/ 2147483646 w 628"/>
                <a:gd name="T29" fmla="*/ 2147483646 h 1838"/>
                <a:gd name="T30" fmla="*/ 2147483646 w 628"/>
                <a:gd name="T31" fmla="*/ 2147483646 h 1838"/>
                <a:gd name="T32" fmla="*/ 2147483646 w 628"/>
                <a:gd name="T33" fmla="*/ 2147483646 h 1838"/>
                <a:gd name="T34" fmla="*/ 2147483646 w 628"/>
                <a:gd name="T35" fmla="*/ 2147483646 h 1838"/>
                <a:gd name="T36" fmla="*/ 2147483646 w 628"/>
                <a:gd name="T37" fmla="*/ 2147483646 h 1838"/>
                <a:gd name="T38" fmla="*/ 2147483646 w 628"/>
                <a:gd name="T39" fmla="*/ 2147483646 h 1838"/>
                <a:gd name="T40" fmla="*/ 2147483646 w 628"/>
                <a:gd name="T41" fmla="*/ 2147483646 h 1838"/>
                <a:gd name="T42" fmla="*/ 2147483646 w 628"/>
                <a:gd name="T43" fmla="*/ 2147483646 h 1838"/>
                <a:gd name="T44" fmla="*/ 2147483646 w 628"/>
                <a:gd name="T45" fmla="*/ 2147483646 h 1838"/>
                <a:gd name="T46" fmla="*/ 2147483646 w 628"/>
                <a:gd name="T47" fmla="*/ 2147483646 h 1838"/>
                <a:gd name="T48" fmla="*/ 2147483646 w 628"/>
                <a:gd name="T49" fmla="*/ 2147483646 h 1838"/>
                <a:gd name="T50" fmla="*/ 2147483646 w 628"/>
                <a:gd name="T51" fmla="*/ 2147483646 h 1838"/>
                <a:gd name="T52" fmla="*/ 2147483646 w 628"/>
                <a:gd name="T53" fmla="*/ 2147483646 h 1838"/>
                <a:gd name="T54" fmla="*/ 2147483646 w 628"/>
                <a:gd name="T55" fmla="*/ 2147483646 h 1838"/>
                <a:gd name="T56" fmla="*/ 2147483646 w 628"/>
                <a:gd name="T57" fmla="*/ 2147483646 h 1838"/>
                <a:gd name="T58" fmla="*/ 2147483646 w 628"/>
                <a:gd name="T59" fmla="*/ 2147483646 h 1838"/>
                <a:gd name="T60" fmla="*/ 2147483646 w 628"/>
                <a:gd name="T61" fmla="*/ 2147483646 h 1838"/>
                <a:gd name="T62" fmla="*/ 2147483646 w 628"/>
                <a:gd name="T63" fmla="*/ 2147483646 h 1838"/>
                <a:gd name="T64" fmla="*/ 2147483646 w 628"/>
                <a:gd name="T65" fmla="*/ 2147483646 h 1838"/>
                <a:gd name="T66" fmla="*/ 2147483646 w 628"/>
                <a:gd name="T67" fmla="*/ 2147483646 h 1838"/>
                <a:gd name="T68" fmla="*/ 2147483646 w 628"/>
                <a:gd name="T69" fmla="*/ 2147483646 h 1838"/>
                <a:gd name="T70" fmla="*/ 2147483646 w 628"/>
                <a:gd name="T71" fmla="*/ 2147483646 h 1838"/>
                <a:gd name="T72" fmla="*/ 2147483646 w 628"/>
                <a:gd name="T73" fmla="*/ 2147483646 h 1838"/>
                <a:gd name="T74" fmla="*/ 2147483646 w 628"/>
                <a:gd name="T75" fmla="*/ 2147483646 h 1838"/>
                <a:gd name="T76" fmla="*/ 2147483646 w 628"/>
                <a:gd name="T77" fmla="*/ 2147483646 h 1838"/>
                <a:gd name="T78" fmla="*/ 2147483646 w 628"/>
                <a:gd name="T79" fmla="*/ 2147483646 h 1838"/>
                <a:gd name="T80" fmla="*/ 2147483646 w 628"/>
                <a:gd name="T81" fmla="*/ 2147483646 h 1838"/>
                <a:gd name="T82" fmla="*/ 2147483646 w 628"/>
                <a:gd name="T83" fmla="*/ 2147483646 h 1838"/>
                <a:gd name="T84" fmla="*/ 2147483646 w 628"/>
                <a:gd name="T85" fmla="*/ 2147483646 h 1838"/>
                <a:gd name="T86" fmla="*/ 2147483646 w 628"/>
                <a:gd name="T87" fmla="*/ 2147483646 h 1838"/>
                <a:gd name="T88" fmla="*/ 2147483646 w 628"/>
                <a:gd name="T89" fmla="*/ 2147483646 h 1838"/>
                <a:gd name="T90" fmla="*/ 2147483646 w 628"/>
                <a:gd name="T91" fmla="*/ 2147483646 h 1838"/>
                <a:gd name="T92" fmla="*/ 2147483646 w 628"/>
                <a:gd name="T93" fmla="*/ 2147483646 h 1838"/>
                <a:gd name="T94" fmla="*/ 2147483646 w 628"/>
                <a:gd name="T95" fmla="*/ 2147483646 h 1838"/>
                <a:gd name="T96" fmla="*/ 2147483646 w 628"/>
                <a:gd name="T97" fmla="*/ 2147483646 h 1838"/>
                <a:gd name="T98" fmla="*/ 2147483646 w 628"/>
                <a:gd name="T99" fmla="*/ 2147483646 h 1838"/>
                <a:gd name="T100" fmla="*/ 2147483646 w 628"/>
                <a:gd name="T101" fmla="*/ 2147483646 h 1838"/>
                <a:gd name="T102" fmla="*/ 2147483646 w 628"/>
                <a:gd name="T103" fmla="*/ 2147483646 h 18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28" h="1838">
                  <a:moveTo>
                    <a:pt x="575" y="1764"/>
                  </a:moveTo>
                  <a:lnTo>
                    <a:pt x="572" y="1765"/>
                  </a:lnTo>
                  <a:lnTo>
                    <a:pt x="565" y="1768"/>
                  </a:lnTo>
                  <a:lnTo>
                    <a:pt x="555" y="1771"/>
                  </a:lnTo>
                  <a:lnTo>
                    <a:pt x="539" y="1777"/>
                  </a:lnTo>
                  <a:lnTo>
                    <a:pt x="521" y="1782"/>
                  </a:lnTo>
                  <a:lnTo>
                    <a:pt x="499" y="1789"/>
                  </a:lnTo>
                  <a:lnTo>
                    <a:pt x="474" y="1797"/>
                  </a:lnTo>
                  <a:lnTo>
                    <a:pt x="447" y="1804"/>
                  </a:lnTo>
                  <a:lnTo>
                    <a:pt x="418" y="1812"/>
                  </a:lnTo>
                  <a:lnTo>
                    <a:pt x="387" y="1818"/>
                  </a:lnTo>
                  <a:lnTo>
                    <a:pt x="354" y="1825"/>
                  </a:lnTo>
                  <a:lnTo>
                    <a:pt x="320" y="1829"/>
                  </a:lnTo>
                  <a:lnTo>
                    <a:pt x="286" y="1834"/>
                  </a:lnTo>
                  <a:lnTo>
                    <a:pt x="250" y="1836"/>
                  </a:lnTo>
                  <a:lnTo>
                    <a:pt x="216" y="1838"/>
                  </a:lnTo>
                  <a:lnTo>
                    <a:pt x="180" y="1836"/>
                  </a:lnTo>
                  <a:lnTo>
                    <a:pt x="137" y="1832"/>
                  </a:lnTo>
                  <a:lnTo>
                    <a:pt x="99" y="1825"/>
                  </a:lnTo>
                  <a:lnTo>
                    <a:pt x="67" y="1817"/>
                  </a:lnTo>
                  <a:lnTo>
                    <a:pt x="42" y="1804"/>
                  </a:lnTo>
                  <a:lnTo>
                    <a:pt x="22" y="1788"/>
                  </a:lnTo>
                  <a:lnTo>
                    <a:pt x="9" y="1769"/>
                  </a:lnTo>
                  <a:lnTo>
                    <a:pt x="2" y="1747"/>
                  </a:lnTo>
                  <a:lnTo>
                    <a:pt x="0" y="1721"/>
                  </a:lnTo>
                  <a:lnTo>
                    <a:pt x="2" y="1704"/>
                  </a:lnTo>
                  <a:lnTo>
                    <a:pt x="5" y="1687"/>
                  </a:lnTo>
                  <a:lnTo>
                    <a:pt x="9" y="1670"/>
                  </a:lnTo>
                  <a:lnTo>
                    <a:pt x="15" y="1652"/>
                  </a:lnTo>
                  <a:lnTo>
                    <a:pt x="22" y="1635"/>
                  </a:lnTo>
                  <a:lnTo>
                    <a:pt x="29" y="1618"/>
                  </a:lnTo>
                  <a:lnTo>
                    <a:pt x="40" y="1601"/>
                  </a:lnTo>
                  <a:lnTo>
                    <a:pt x="53" y="1584"/>
                  </a:lnTo>
                  <a:lnTo>
                    <a:pt x="67" y="1567"/>
                  </a:lnTo>
                  <a:lnTo>
                    <a:pt x="85" y="1551"/>
                  </a:lnTo>
                  <a:lnTo>
                    <a:pt x="103" y="1535"/>
                  </a:lnTo>
                  <a:lnTo>
                    <a:pt x="126" y="1521"/>
                  </a:lnTo>
                  <a:lnTo>
                    <a:pt x="152" y="1507"/>
                  </a:lnTo>
                  <a:lnTo>
                    <a:pt x="179" y="1494"/>
                  </a:lnTo>
                  <a:lnTo>
                    <a:pt x="211" y="1483"/>
                  </a:lnTo>
                  <a:lnTo>
                    <a:pt x="246" y="1471"/>
                  </a:lnTo>
                  <a:lnTo>
                    <a:pt x="286" y="1455"/>
                  </a:lnTo>
                  <a:lnTo>
                    <a:pt x="321" y="1435"/>
                  </a:lnTo>
                  <a:lnTo>
                    <a:pt x="350" y="1410"/>
                  </a:lnTo>
                  <a:lnTo>
                    <a:pt x="375" y="1378"/>
                  </a:lnTo>
                  <a:lnTo>
                    <a:pt x="397" y="1344"/>
                  </a:lnTo>
                  <a:lnTo>
                    <a:pt x="415" y="1304"/>
                  </a:lnTo>
                  <a:lnTo>
                    <a:pt x="431" y="1258"/>
                  </a:lnTo>
                  <a:lnTo>
                    <a:pt x="445" y="1210"/>
                  </a:lnTo>
                  <a:lnTo>
                    <a:pt x="464" y="1104"/>
                  </a:lnTo>
                  <a:lnTo>
                    <a:pt x="461" y="1024"/>
                  </a:lnTo>
                  <a:lnTo>
                    <a:pt x="442" y="966"/>
                  </a:lnTo>
                  <a:lnTo>
                    <a:pt x="414" y="923"/>
                  </a:lnTo>
                  <a:lnTo>
                    <a:pt x="381" y="889"/>
                  </a:lnTo>
                  <a:lnTo>
                    <a:pt x="350" y="860"/>
                  </a:lnTo>
                  <a:lnTo>
                    <a:pt x="324" y="829"/>
                  </a:lnTo>
                  <a:lnTo>
                    <a:pt x="310" y="790"/>
                  </a:lnTo>
                  <a:lnTo>
                    <a:pt x="308" y="767"/>
                  </a:lnTo>
                  <a:lnTo>
                    <a:pt x="308" y="740"/>
                  </a:lnTo>
                  <a:lnTo>
                    <a:pt x="310" y="710"/>
                  </a:lnTo>
                  <a:lnTo>
                    <a:pt x="315" y="678"/>
                  </a:lnTo>
                  <a:lnTo>
                    <a:pt x="321" y="642"/>
                  </a:lnTo>
                  <a:lnTo>
                    <a:pt x="331" y="603"/>
                  </a:lnTo>
                  <a:lnTo>
                    <a:pt x="344" y="563"/>
                  </a:lnTo>
                  <a:lnTo>
                    <a:pt x="358" y="521"/>
                  </a:lnTo>
                  <a:lnTo>
                    <a:pt x="375" y="444"/>
                  </a:lnTo>
                  <a:lnTo>
                    <a:pt x="378" y="352"/>
                  </a:lnTo>
                  <a:lnTo>
                    <a:pt x="370" y="258"/>
                  </a:lnTo>
                  <a:lnTo>
                    <a:pt x="351" y="171"/>
                  </a:lnTo>
                  <a:lnTo>
                    <a:pt x="341" y="134"/>
                  </a:lnTo>
                  <a:lnTo>
                    <a:pt x="335" y="104"/>
                  </a:lnTo>
                  <a:lnTo>
                    <a:pt x="334" y="80"/>
                  </a:lnTo>
                  <a:lnTo>
                    <a:pt x="335" y="60"/>
                  </a:lnTo>
                  <a:lnTo>
                    <a:pt x="341" y="45"/>
                  </a:lnTo>
                  <a:lnTo>
                    <a:pt x="350" y="35"/>
                  </a:lnTo>
                  <a:lnTo>
                    <a:pt x="361" y="28"/>
                  </a:lnTo>
                  <a:lnTo>
                    <a:pt x="375" y="24"/>
                  </a:lnTo>
                  <a:lnTo>
                    <a:pt x="390" y="21"/>
                  </a:lnTo>
                  <a:lnTo>
                    <a:pt x="404" y="20"/>
                  </a:lnTo>
                  <a:lnTo>
                    <a:pt x="417" y="18"/>
                  </a:lnTo>
                  <a:lnTo>
                    <a:pt x="431" y="18"/>
                  </a:lnTo>
                  <a:lnTo>
                    <a:pt x="444" y="15"/>
                  </a:lnTo>
                  <a:lnTo>
                    <a:pt x="457" y="12"/>
                  </a:lnTo>
                  <a:lnTo>
                    <a:pt x="468" y="7"/>
                  </a:lnTo>
                  <a:lnTo>
                    <a:pt x="478" y="0"/>
                  </a:lnTo>
                  <a:lnTo>
                    <a:pt x="472" y="15"/>
                  </a:lnTo>
                  <a:lnTo>
                    <a:pt x="462" y="55"/>
                  </a:lnTo>
                  <a:lnTo>
                    <a:pt x="451" y="105"/>
                  </a:lnTo>
                  <a:lnTo>
                    <a:pt x="445" y="154"/>
                  </a:lnTo>
                  <a:lnTo>
                    <a:pt x="448" y="184"/>
                  </a:lnTo>
                  <a:lnTo>
                    <a:pt x="457" y="229"/>
                  </a:lnTo>
                  <a:lnTo>
                    <a:pt x="468" y="285"/>
                  </a:lnTo>
                  <a:lnTo>
                    <a:pt x="484" y="345"/>
                  </a:lnTo>
                  <a:lnTo>
                    <a:pt x="499" y="405"/>
                  </a:lnTo>
                  <a:lnTo>
                    <a:pt x="518" y="461"/>
                  </a:lnTo>
                  <a:lnTo>
                    <a:pt x="535" y="506"/>
                  </a:lnTo>
                  <a:lnTo>
                    <a:pt x="551" y="538"/>
                  </a:lnTo>
                  <a:lnTo>
                    <a:pt x="568" y="596"/>
                  </a:lnTo>
                  <a:lnTo>
                    <a:pt x="588" y="718"/>
                  </a:lnTo>
                  <a:lnTo>
                    <a:pt x="606" y="885"/>
                  </a:lnTo>
                  <a:lnTo>
                    <a:pt x="621" y="1077"/>
                  </a:lnTo>
                  <a:lnTo>
                    <a:pt x="628" y="1280"/>
                  </a:lnTo>
                  <a:lnTo>
                    <a:pt x="625" y="1474"/>
                  </a:lnTo>
                  <a:lnTo>
                    <a:pt x="608" y="1641"/>
                  </a:lnTo>
                  <a:lnTo>
                    <a:pt x="575" y="1764"/>
                  </a:ln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42" name="Freeform 18">
              <a:extLst>
                <a:ext uri="{FF2B5EF4-FFF2-40B4-BE49-F238E27FC236}">
                  <a16:creationId xmlns:a16="http://schemas.microsoft.com/office/drawing/2014/main" id="{F2C2AB82-5253-4597-9D5C-4BC9E450B709}"/>
                </a:ext>
              </a:extLst>
            </p:cNvPr>
            <p:cNvSpPr>
              <a:spLocks/>
            </p:cNvSpPr>
            <p:nvPr/>
          </p:nvSpPr>
          <p:spPr bwMode="auto">
            <a:xfrm>
              <a:off x="2292350" y="733426"/>
              <a:ext cx="407987" cy="1389063"/>
            </a:xfrm>
            <a:custGeom>
              <a:avLst/>
              <a:gdLst>
                <a:gd name="T0" fmla="*/ 2147483646 w 513"/>
                <a:gd name="T1" fmla="*/ 2147483646 h 1750"/>
                <a:gd name="T2" fmla="*/ 2147483646 w 513"/>
                <a:gd name="T3" fmla="*/ 2147483646 h 1750"/>
                <a:gd name="T4" fmla="*/ 2147483646 w 513"/>
                <a:gd name="T5" fmla="*/ 2147483646 h 1750"/>
                <a:gd name="T6" fmla="*/ 2147483646 w 513"/>
                <a:gd name="T7" fmla="*/ 2147483646 h 1750"/>
                <a:gd name="T8" fmla="*/ 2147483646 w 513"/>
                <a:gd name="T9" fmla="*/ 2147483646 h 1750"/>
                <a:gd name="T10" fmla="*/ 2147483646 w 513"/>
                <a:gd name="T11" fmla="*/ 2147483646 h 1750"/>
                <a:gd name="T12" fmla="*/ 2147483646 w 513"/>
                <a:gd name="T13" fmla="*/ 2147483646 h 1750"/>
                <a:gd name="T14" fmla="*/ 2147483646 w 513"/>
                <a:gd name="T15" fmla="*/ 2147483646 h 1750"/>
                <a:gd name="T16" fmla="*/ 2147483646 w 513"/>
                <a:gd name="T17" fmla="*/ 2147483646 h 1750"/>
                <a:gd name="T18" fmla="*/ 2147483646 w 513"/>
                <a:gd name="T19" fmla="*/ 2147483646 h 1750"/>
                <a:gd name="T20" fmla="*/ 2147483646 w 513"/>
                <a:gd name="T21" fmla="*/ 2147483646 h 1750"/>
                <a:gd name="T22" fmla="*/ 2147483646 w 513"/>
                <a:gd name="T23" fmla="*/ 2147483646 h 1750"/>
                <a:gd name="T24" fmla="*/ 2147483646 w 513"/>
                <a:gd name="T25" fmla="*/ 2147483646 h 1750"/>
                <a:gd name="T26" fmla="*/ 2147483646 w 513"/>
                <a:gd name="T27" fmla="*/ 2147483646 h 1750"/>
                <a:gd name="T28" fmla="*/ 2147483646 w 513"/>
                <a:gd name="T29" fmla="*/ 2147483646 h 1750"/>
                <a:gd name="T30" fmla="*/ 2147483646 w 513"/>
                <a:gd name="T31" fmla="*/ 2147483646 h 1750"/>
                <a:gd name="T32" fmla="*/ 2147483646 w 513"/>
                <a:gd name="T33" fmla="*/ 2147483646 h 1750"/>
                <a:gd name="T34" fmla="*/ 2147483646 w 513"/>
                <a:gd name="T35" fmla="*/ 2147483646 h 1750"/>
                <a:gd name="T36" fmla="*/ 2147483646 w 513"/>
                <a:gd name="T37" fmla="*/ 2147483646 h 1750"/>
                <a:gd name="T38" fmla="*/ 2147483646 w 513"/>
                <a:gd name="T39" fmla="*/ 2147483646 h 1750"/>
                <a:gd name="T40" fmla="*/ 2147483646 w 513"/>
                <a:gd name="T41" fmla="*/ 2147483646 h 1750"/>
                <a:gd name="T42" fmla="*/ 2147483646 w 513"/>
                <a:gd name="T43" fmla="*/ 2147483646 h 1750"/>
                <a:gd name="T44" fmla="*/ 2147483646 w 513"/>
                <a:gd name="T45" fmla="*/ 2147483646 h 1750"/>
                <a:gd name="T46" fmla="*/ 2147483646 w 513"/>
                <a:gd name="T47" fmla="*/ 2147483646 h 1750"/>
                <a:gd name="T48" fmla="*/ 2147483646 w 513"/>
                <a:gd name="T49" fmla="*/ 2147483646 h 1750"/>
                <a:gd name="T50" fmla="*/ 2147483646 w 513"/>
                <a:gd name="T51" fmla="*/ 2147483646 h 1750"/>
                <a:gd name="T52" fmla="*/ 2147483646 w 513"/>
                <a:gd name="T53" fmla="*/ 2147483646 h 1750"/>
                <a:gd name="T54" fmla="*/ 2147483646 w 513"/>
                <a:gd name="T55" fmla="*/ 2147483646 h 1750"/>
                <a:gd name="T56" fmla="*/ 2147483646 w 513"/>
                <a:gd name="T57" fmla="*/ 2147483646 h 1750"/>
                <a:gd name="T58" fmla="*/ 2147483646 w 513"/>
                <a:gd name="T59" fmla="*/ 2147483646 h 1750"/>
                <a:gd name="T60" fmla="*/ 2147483646 w 513"/>
                <a:gd name="T61" fmla="*/ 2147483646 h 1750"/>
                <a:gd name="T62" fmla="*/ 2147483646 w 513"/>
                <a:gd name="T63" fmla="*/ 2147483646 h 1750"/>
                <a:gd name="T64" fmla="*/ 2147483646 w 513"/>
                <a:gd name="T65" fmla="*/ 2147483646 h 1750"/>
                <a:gd name="T66" fmla="*/ 2147483646 w 513"/>
                <a:gd name="T67" fmla="*/ 2147483646 h 1750"/>
                <a:gd name="T68" fmla="*/ 2147483646 w 513"/>
                <a:gd name="T69" fmla="*/ 2147483646 h 1750"/>
                <a:gd name="T70" fmla="*/ 2147483646 w 513"/>
                <a:gd name="T71" fmla="*/ 2147483646 h 1750"/>
                <a:gd name="T72" fmla="*/ 2147483646 w 513"/>
                <a:gd name="T73" fmla="*/ 2147483646 h 1750"/>
                <a:gd name="T74" fmla="*/ 2147483646 w 513"/>
                <a:gd name="T75" fmla="*/ 2147483646 h 1750"/>
                <a:gd name="T76" fmla="*/ 2147483646 w 513"/>
                <a:gd name="T77" fmla="*/ 2147483646 h 1750"/>
                <a:gd name="T78" fmla="*/ 2147483646 w 513"/>
                <a:gd name="T79" fmla="*/ 2147483646 h 17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13" h="1750">
                  <a:moveTo>
                    <a:pt x="239" y="0"/>
                  </a:moveTo>
                  <a:lnTo>
                    <a:pt x="235" y="7"/>
                  </a:lnTo>
                  <a:lnTo>
                    <a:pt x="225" y="26"/>
                  </a:lnTo>
                  <a:lnTo>
                    <a:pt x="214" y="56"/>
                  </a:lnTo>
                  <a:lnTo>
                    <a:pt x="201" y="94"/>
                  </a:lnTo>
                  <a:lnTo>
                    <a:pt x="192" y="138"/>
                  </a:lnTo>
                  <a:lnTo>
                    <a:pt x="189" y="188"/>
                  </a:lnTo>
                  <a:lnTo>
                    <a:pt x="197" y="240"/>
                  </a:lnTo>
                  <a:lnTo>
                    <a:pt x="215" y="292"/>
                  </a:lnTo>
                  <a:lnTo>
                    <a:pt x="231" y="320"/>
                  </a:lnTo>
                  <a:lnTo>
                    <a:pt x="248" y="351"/>
                  </a:lnTo>
                  <a:lnTo>
                    <a:pt x="268" y="387"/>
                  </a:lnTo>
                  <a:lnTo>
                    <a:pt x="288" y="425"/>
                  </a:lnTo>
                  <a:lnTo>
                    <a:pt x="308" y="471"/>
                  </a:lnTo>
                  <a:lnTo>
                    <a:pt x="326" y="522"/>
                  </a:lnTo>
                  <a:lnTo>
                    <a:pt x="345" y="579"/>
                  </a:lnTo>
                  <a:lnTo>
                    <a:pt x="362" y="645"/>
                  </a:lnTo>
                  <a:lnTo>
                    <a:pt x="375" y="718"/>
                  </a:lnTo>
                  <a:lnTo>
                    <a:pt x="385" y="799"/>
                  </a:lnTo>
                  <a:lnTo>
                    <a:pt x="390" y="889"/>
                  </a:lnTo>
                  <a:lnTo>
                    <a:pt x="390" y="990"/>
                  </a:lnTo>
                  <a:lnTo>
                    <a:pt x="386" y="1100"/>
                  </a:lnTo>
                  <a:lnTo>
                    <a:pt x="375" y="1223"/>
                  </a:lnTo>
                  <a:lnTo>
                    <a:pt x="356" y="1356"/>
                  </a:lnTo>
                  <a:lnTo>
                    <a:pt x="329" y="1501"/>
                  </a:lnTo>
                  <a:lnTo>
                    <a:pt x="319" y="1537"/>
                  </a:lnTo>
                  <a:lnTo>
                    <a:pt x="303" y="1570"/>
                  </a:lnTo>
                  <a:lnTo>
                    <a:pt x="283" y="1597"/>
                  </a:lnTo>
                  <a:lnTo>
                    <a:pt x="261" y="1623"/>
                  </a:lnTo>
                  <a:lnTo>
                    <a:pt x="235" y="1644"/>
                  </a:lnTo>
                  <a:lnTo>
                    <a:pt x="208" y="1663"/>
                  </a:lnTo>
                  <a:lnTo>
                    <a:pt x="178" y="1678"/>
                  </a:lnTo>
                  <a:lnTo>
                    <a:pt x="150" y="1691"/>
                  </a:lnTo>
                  <a:lnTo>
                    <a:pt x="121" y="1703"/>
                  </a:lnTo>
                  <a:lnTo>
                    <a:pt x="94" y="1711"/>
                  </a:lnTo>
                  <a:lnTo>
                    <a:pt x="68" y="1717"/>
                  </a:lnTo>
                  <a:lnTo>
                    <a:pt x="45" y="1723"/>
                  </a:lnTo>
                  <a:lnTo>
                    <a:pt x="27" y="1725"/>
                  </a:lnTo>
                  <a:lnTo>
                    <a:pt x="13" y="1728"/>
                  </a:lnTo>
                  <a:lnTo>
                    <a:pt x="3" y="1730"/>
                  </a:lnTo>
                  <a:lnTo>
                    <a:pt x="0" y="1730"/>
                  </a:lnTo>
                  <a:lnTo>
                    <a:pt x="6" y="1731"/>
                  </a:lnTo>
                  <a:lnTo>
                    <a:pt x="20" y="1733"/>
                  </a:lnTo>
                  <a:lnTo>
                    <a:pt x="41" y="1737"/>
                  </a:lnTo>
                  <a:lnTo>
                    <a:pt x="71" y="1741"/>
                  </a:lnTo>
                  <a:lnTo>
                    <a:pt x="105" y="1744"/>
                  </a:lnTo>
                  <a:lnTo>
                    <a:pt x="144" y="1747"/>
                  </a:lnTo>
                  <a:lnTo>
                    <a:pt x="185" y="1750"/>
                  </a:lnTo>
                  <a:lnTo>
                    <a:pt x="228" y="1750"/>
                  </a:lnTo>
                  <a:lnTo>
                    <a:pt x="271" y="1747"/>
                  </a:lnTo>
                  <a:lnTo>
                    <a:pt x="312" y="1741"/>
                  </a:lnTo>
                  <a:lnTo>
                    <a:pt x="352" y="1733"/>
                  </a:lnTo>
                  <a:lnTo>
                    <a:pt x="388" y="1720"/>
                  </a:lnTo>
                  <a:lnTo>
                    <a:pt x="419" y="1701"/>
                  </a:lnTo>
                  <a:lnTo>
                    <a:pt x="443" y="1678"/>
                  </a:lnTo>
                  <a:lnTo>
                    <a:pt x="460" y="1650"/>
                  </a:lnTo>
                  <a:lnTo>
                    <a:pt x="467" y="1615"/>
                  </a:lnTo>
                  <a:lnTo>
                    <a:pt x="476" y="1511"/>
                  </a:lnTo>
                  <a:lnTo>
                    <a:pt x="489" y="1361"/>
                  </a:lnTo>
                  <a:lnTo>
                    <a:pt x="502" y="1183"/>
                  </a:lnTo>
                  <a:lnTo>
                    <a:pt x="510" y="992"/>
                  </a:lnTo>
                  <a:lnTo>
                    <a:pt x="513" y="805"/>
                  </a:lnTo>
                  <a:lnTo>
                    <a:pt x="504" y="635"/>
                  </a:lnTo>
                  <a:lnTo>
                    <a:pt x="482" y="504"/>
                  </a:lnTo>
                  <a:lnTo>
                    <a:pt x="443" y="422"/>
                  </a:lnTo>
                  <a:lnTo>
                    <a:pt x="426" y="407"/>
                  </a:lnTo>
                  <a:lnTo>
                    <a:pt x="408" y="389"/>
                  </a:lnTo>
                  <a:lnTo>
                    <a:pt x="389" y="374"/>
                  </a:lnTo>
                  <a:lnTo>
                    <a:pt x="369" y="357"/>
                  </a:lnTo>
                  <a:lnTo>
                    <a:pt x="350" y="340"/>
                  </a:lnTo>
                  <a:lnTo>
                    <a:pt x="331" y="321"/>
                  </a:lnTo>
                  <a:lnTo>
                    <a:pt x="312" y="301"/>
                  </a:lnTo>
                  <a:lnTo>
                    <a:pt x="295" y="280"/>
                  </a:lnTo>
                  <a:lnTo>
                    <a:pt x="278" y="255"/>
                  </a:lnTo>
                  <a:lnTo>
                    <a:pt x="264" y="228"/>
                  </a:lnTo>
                  <a:lnTo>
                    <a:pt x="252" y="200"/>
                  </a:lnTo>
                  <a:lnTo>
                    <a:pt x="242" y="167"/>
                  </a:lnTo>
                  <a:lnTo>
                    <a:pt x="236" y="131"/>
                  </a:lnTo>
                  <a:lnTo>
                    <a:pt x="234" y="91"/>
                  </a:lnTo>
                  <a:lnTo>
                    <a:pt x="234" y="48"/>
                  </a:lnTo>
                  <a:lnTo>
                    <a:pt x="239"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43" name="Freeform 19">
              <a:extLst>
                <a:ext uri="{FF2B5EF4-FFF2-40B4-BE49-F238E27FC236}">
                  <a16:creationId xmlns:a16="http://schemas.microsoft.com/office/drawing/2014/main" id="{73020E8E-5044-4520-A0D2-D79CBC409143}"/>
                </a:ext>
              </a:extLst>
            </p:cNvPr>
            <p:cNvSpPr>
              <a:spLocks/>
            </p:cNvSpPr>
            <p:nvPr/>
          </p:nvSpPr>
          <p:spPr bwMode="auto">
            <a:xfrm>
              <a:off x="2336800" y="642938"/>
              <a:ext cx="173037" cy="26988"/>
            </a:xfrm>
            <a:custGeom>
              <a:avLst/>
              <a:gdLst>
                <a:gd name="T0" fmla="*/ 2147483646 w 217"/>
                <a:gd name="T1" fmla="*/ 0 h 35"/>
                <a:gd name="T2" fmla="*/ 2147483646 w 217"/>
                <a:gd name="T3" fmla="*/ 2147483646 h 35"/>
                <a:gd name="T4" fmla="*/ 2147483646 w 217"/>
                <a:gd name="T5" fmla="*/ 2147483646 h 35"/>
                <a:gd name="T6" fmla="*/ 2147483646 w 217"/>
                <a:gd name="T7" fmla="*/ 2147483646 h 35"/>
                <a:gd name="T8" fmla="*/ 2147483646 w 217"/>
                <a:gd name="T9" fmla="*/ 2147483646 h 35"/>
                <a:gd name="T10" fmla="*/ 2147483646 w 217"/>
                <a:gd name="T11" fmla="*/ 2147483646 h 35"/>
                <a:gd name="T12" fmla="*/ 2147483646 w 217"/>
                <a:gd name="T13" fmla="*/ 2147483646 h 35"/>
                <a:gd name="T14" fmla="*/ 2147483646 w 217"/>
                <a:gd name="T15" fmla="*/ 2147483646 h 35"/>
                <a:gd name="T16" fmla="*/ 0 w 217"/>
                <a:gd name="T17" fmla="*/ 2147483646 h 35"/>
                <a:gd name="T18" fmla="*/ 2147483646 w 217"/>
                <a:gd name="T19" fmla="*/ 2147483646 h 35"/>
                <a:gd name="T20" fmla="*/ 2147483646 w 217"/>
                <a:gd name="T21" fmla="*/ 2147483646 h 35"/>
                <a:gd name="T22" fmla="*/ 2147483646 w 217"/>
                <a:gd name="T23" fmla="*/ 2147483646 h 35"/>
                <a:gd name="T24" fmla="*/ 2147483646 w 217"/>
                <a:gd name="T25" fmla="*/ 2147483646 h 35"/>
                <a:gd name="T26" fmla="*/ 2147483646 w 217"/>
                <a:gd name="T27" fmla="*/ 2147483646 h 35"/>
                <a:gd name="T28" fmla="*/ 2147483646 w 217"/>
                <a:gd name="T29" fmla="*/ 2147483646 h 35"/>
                <a:gd name="T30" fmla="*/ 2147483646 w 217"/>
                <a:gd name="T31" fmla="*/ 2147483646 h 35"/>
                <a:gd name="T32" fmla="*/ 2147483646 w 217"/>
                <a:gd name="T33" fmla="*/ 0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7" h="35">
                  <a:moveTo>
                    <a:pt x="217" y="0"/>
                  </a:moveTo>
                  <a:lnTo>
                    <a:pt x="211" y="2"/>
                  </a:lnTo>
                  <a:lnTo>
                    <a:pt x="194" y="6"/>
                  </a:lnTo>
                  <a:lnTo>
                    <a:pt x="169" y="10"/>
                  </a:lnTo>
                  <a:lnTo>
                    <a:pt x="137" y="16"/>
                  </a:lnTo>
                  <a:lnTo>
                    <a:pt x="102" y="22"/>
                  </a:lnTo>
                  <a:lnTo>
                    <a:pt x="66" y="25"/>
                  </a:lnTo>
                  <a:lnTo>
                    <a:pt x="30" y="27"/>
                  </a:lnTo>
                  <a:lnTo>
                    <a:pt x="0" y="26"/>
                  </a:lnTo>
                  <a:lnTo>
                    <a:pt x="8" y="27"/>
                  </a:lnTo>
                  <a:lnTo>
                    <a:pt x="25" y="30"/>
                  </a:lnTo>
                  <a:lnTo>
                    <a:pt x="52" y="33"/>
                  </a:lnTo>
                  <a:lnTo>
                    <a:pt x="85" y="35"/>
                  </a:lnTo>
                  <a:lnTo>
                    <a:pt x="120" y="33"/>
                  </a:lnTo>
                  <a:lnTo>
                    <a:pt x="156" y="29"/>
                  </a:lnTo>
                  <a:lnTo>
                    <a:pt x="190" y="17"/>
                  </a:lnTo>
                  <a:lnTo>
                    <a:pt x="217" y="0"/>
                  </a:ln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44" name="Freeform 20">
              <a:extLst>
                <a:ext uri="{FF2B5EF4-FFF2-40B4-BE49-F238E27FC236}">
                  <a16:creationId xmlns:a16="http://schemas.microsoft.com/office/drawing/2014/main" id="{689ACC0F-F41D-49DF-B717-B8FAB78BAE98}"/>
                </a:ext>
              </a:extLst>
            </p:cNvPr>
            <p:cNvSpPr>
              <a:spLocks/>
            </p:cNvSpPr>
            <p:nvPr/>
          </p:nvSpPr>
          <p:spPr bwMode="auto">
            <a:xfrm>
              <a:off x="1639888" y="665163"/>
              <a:ext cx="452437" cy="136525"/>
            </a:xfrm>
            <a:custGeom>
              <a:avLst/>
              <a:gdLst>
                <a:gd name="T0" fmla="*/ 0 w 569"/>
                <a:gd name="T1" fmla="*/ 2147483646 h 171"/>
                <a:gd name="T2" fmla="*/ 2147483646 w 569"/>
                <a:gd name="T3" fmla="*/ 2147483646 h 171"/>
                <a:gd name="T4" fmla="*/ 2147483646 w 569"/>
                <a:gd name="T5" fmla="*/ 2147483646 h 171"/>
                <a:gd name="T6" fmla="*/ 2147483646 w 569"/>
                <a:gd name="T7" fmla="*/ 2147483646 h 171"/>
                <a:gd name="T8" fmla="*/ 2147483646 w 569"/>
                <a:gd name="T9" fmla="*/ 2147483646 h 171"/>
                <a:gd name="T10" fmla="*/ 2147483646 w 569"/>
                <a:gd name="T11" fmla="*/ 2147483646 h 171"/>
                <a:gd name="T12" fmla="*/ 2147483646 w 569"/>
                <a:gd name="T13" fmla="*/ 2147483646 h 171"/>
                <a:gd name="T14" fmla="*/ 2147483646 w 569"/>
                <a:gd name="T15" fmla="*/ 0 h 171"/>
                <a:gd name="T16" fmla="*/ 2147483646 w 569"/>
                <a:gd name="T17" fmla="*/ 0 h 171"/>
                <a:gd name="T18" fmla="*/ 2147483646 w 569"/>
                <a:gd name="T19" fmla="*/ 2147483646 h 171"/>
                <a:gd name="T20" fmla="*/ 2147483646 w 569"/>
                <a:gd name="T21" fmla="*/ 2147483646 h 171"/>
                <a:gd name="T22" fmla="*/ 2147483646 w 569"/>
                <a:gd name="T23" fmla="*/ 2147483646 h 171"/>
                <a:gd name="T24" fmla="*/ 2147483646 w 569"/>
                <a:gd name="T25" fmla="*/ 2147483646 h 171"/>
                <a:gd name="T26" fmla="*/ 2147483646 w 569"/>
                <a:gd name="T27" fmla="*/ 2147483646 h 171"/>
                <a:gd name="T28" fmla="*/ 2147483646 w 569"/>
                <a:gd name="T29" fmla="*/ 2147483646 h 171"/>
                <a:gd name="T30" fmla="*/ 2147483646 w 569"/>
                <a:gd name="T31" fmla="*/ 2147483646 h 171"/>
                <a:gd name="T32" fmla="*/ 2147483646 w 569"/>
                <a:gd name="T33" fmla="*/ 2147483646 h 171"/>
                <a:gd name="T34" fmla="*/ 2147483646 w 569"/>
                <a:gd name="T35" fmla="*/ 2147483646 h 171"/>
                <a:gd name="T36" fmla="*/ 2147483646 w 569"/>
                <a:gd name="T37" fmla="*/ 2147483646 h 171"/>
                <a:gd name="T38" fmla="*/ 2147483646 w 569"/>
                <a:gd name="T39" fmla="*/ 2147483646 h 171"/>
                <a:gd name="T40" fmla="*/ 2147483646 w 569"/>
                <a:gd name="T41" fmla="*/ 2147483646 h 171"/>
                <a:gd name="T42" fmla="*/ 2147483646 w 569"/>
                <a:gd name="T43" fmla="*/ 2147483646 h 171"/>
                <a:gd name="T44" fmla="*/ 2147483646 w 569"/>
                <a:gd name="T45" fmla="*/ 2147483646 h 171"/>
                <a:gd name="T46" fmla="*/ 2147483646 w 569"/>
                <a:gd name="T47" fmla="*/ 2147483646 h 171"/>
                <a:gd name="T48" fmla="*/ 2147483646 w 569"/>
                <a:gd name="T49" fmla="*/ 2147483646 h 171"/>
                <a:gd name="T50" fmla="*/ 2147483646 w 569"/>
                <a:gd name="T51" fmla="*/ 2147483646 h 171"/>
                <a:gd name="T52" fmla="*/ 2147483646 w 569"/>
                <a:gd name="T53" fmla="*/ 2147483646 h 171"/>
                <a:gd name="T54" fmla="*/ 2147483646 w 569"/>
                <a:gd name="T55" fmla="*/ 2147483646 h 171"/>
                <a:gd name="T56" fmla="*/ 2147483646 w 569"/>
                <a:gd name="T57" fmla="*/ 2147483646 h 171"/>
                <a:gd name="T58" fmla="*/ 2147483646 w 569"/>
                <a:gd name="T59" fmla="*/ 2147483646 h 171"/>
                <a:gd name="T60" fmla="*/ 2147483646 w 569"/>
                <a:gd name="T61" fmla="*/ 2147483646 h 171"/>
                <a:gd name="T62" fmla="*/ 2147483646 w 569"/>
                <a:gd name="T63" fmla="*/ 2147483646 h 171"/>
                <a:gd name="T64" fmla="*/ 2147483646 w 569"/>
                <a:gd name="T65" fmla="*/ 2147483646 h 171"/>
                <a:gd name="T66" fmla="*/ 2147483646 w 569"/>
                <a:gd name="T67" fmla="*/ 2147483646 h 171"/>
                <a:gd name="T68" fmla="*/ 2147483646 w 569"/>
                <a:gd name="T69" fmla="*/ 2147483646 h 171"/>
                <a:gd name="T70" fmla="*/ 2147483646 w 569"/>
                <a:gd name="T71" fmla="*/ 2147483646 h 17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9" h="171">
                  <a:moveTo>
                    <a:pt x="0" y="95"/>
                  </a:moveTo>
                  <a:lnTo>
                    <a:pt x="0" y="93"/>
                  </a:lnTo>
                  <a:lnTo>
                    <a:pt x="0" y="85"/>
                  </a:lnTo>
                  <a:lnTo>
                    <a:pt x="2" y="74"/>
                  </a:lnTo>
                  <a:lnTo>
                    <a:pt x="5" y="60"/>
                  </a:lnTo>
                  <a:lnTo>
                    <a:pt x="12" y="47"/>
                  </a:lnTo>
                  <a:lnTo>
                    <a:pt x="23" y="34"/>
                  </a:lnTo>
                  <a:lnTo>
                    <a:pt x="40" y="23"/>
                  </a:lnTo>
                  <a:lnTo>
                    <a:pt x="63" y="15"/>
                  </a:lnTo>
                  <a:lnTo>
                    <a:pt x="66" y="15"/>
                  </a:lnTo>
                  <a:lnTo>
                    <a:pt x="74" y="13"/>
                  </a:lnTo>
                  <a:lnTo>
                    <a:pt x="89" y="11"/>
                  </a:lnTo>
                  <a:lnTo>
                    <a:pt x="112" y="7"/>
                  </a:lnTo>
                  <a:lnTo>
                    <a:pt x="140" y="4"/>
                  </a:lnTo>
                  <a:lnTo>
                    <a:pt x="177" y="3"/>
                  </a:lnTo>
                  <a:lnTo>
                    <a:pt x="223" y="0"/>
                  </a:lnTo>
                  <a:lnTo>
                    <a:pt x="277" y="0"/>
                  </a:lnTo>
                  <a:lnTo>
                    <a:pt x="332" y="0"/>
                  </a:lnTo>
                  <a:lnTo>
                    <a:pt x="379" y="1"/>
                  </a:lnTo>
                  <a:lnTo>
                    <a:pt x="417" y="4"/>
                  </a:lnTo>
                  <a:lnTo>
                    <a:pt x="446" y="6"/>
                  </a:lnTo>
                  <a:lnTo>
                    <a:pt x="468" y="8"/>
                  </a:lnTo>
                  <a:lnTo>
                    <a:pt x="484" y="11"/>
                  </a:lnTo>
                  <a:lnTo>
                    <a:pt x="492" y="13"/>
                  </a:lnTo>
                  <a:lnTo>
                    <a:pt x="495" y="13"/>
                  </a:lnTo>
                  <a:lnTo>
                    <a:pt x="499" y="14"/>
                  </a:lnTo>
                  <a:lnTo>
                    <a:pt x="509" y="17"/>
                  </a:lnTo>
                  <a:lnTo>
                    <a:pt x="523" y="23"/>
                  </a:lnTo>
                  <a:lnTo>
                    <a:pt x="538" y="33"/>
                  </a:lnTo>
                  <a:lnTo>
                    <a:pt x="552" y="44"/>
                  </a:lnTo>
                  <a:lnTo>
                    <a:pt x="563" y="58"/>
                  </a:lnTo>
                  <a:lnTo>
                    <a:pt x="569" y="77"/>
                  </a:lnTo>
                  <a:lnTo>
                    <a:pt x="566" y="100"/>
                  </a:lnTo>
                  <a:lnTo>
                    <a:pt x="568" y="105"/>
                  </a:lnTo>
                  <a:lnTo>
                    <a:pt x="566" y="117"/>
                  </a:lnTo>
                  <a:lnTo>
                    <a:pt x="559" y="131"/>
                  </a:lnTo>
                  <a:lnTo>
                    <a:pt x="542" y="138"/>
                  </a:lnTo>
                  <a:lnTo>
                    <a:pt x="541" y="138"/>
                  </a:lnTo>
                  <a:lnTo>
                    <a:pt x="538" y="140"/>
                  </a:lnTo>
                  <a:lnTo>
                    <a:pt x="533" y="141"/>
                  </a:lnTo>
                  <a:lnTo>
                    <a:pt x="526" y="144"/>
                  </a:lnTo>
                  <a:lnTo>
                    <a:pt x="516" y="147"/>
                  </a:lnTo>
                  <a:lnTo>
                    <a:pt x="506" y="150"/>
                  </a:lnTo>
                  <a:lnTo>
                    <a:pt x="494" y="153"/>
                  </a:lnTo>
                  <a:lnTo>
                    <a:pt x="479" y="157"/>
                  </a:lnTo>
                  <a:lnTo>
                    <a:pt x="464" y="160"/>
                  </a:lnTo>
                  <a:lnTo>
                    <a:pt x="445" y="163"/>
                  </a:lnTo>
                  <a:lnTo>
                    <a:pt x="427" y="165"/>
                  </a:lnTo>
                  <a:lnTo>
                    <a:pt x="405" y="168"/>
                  </a:lnTo>
                  <a:lnTo>
                    <a:pt x="382" y="170"/>
                  </a:lnTo>
                  <a:lnTo>
                    <a:pt x="358" y="171"/>
                  </a:lnTo>
                  <a:lnTo>
                    <a:pt x="332" y="171"/>
                  </a:lnTo>
                  <a:lnTo>
                    <a:pt x="305" y="171"/>
                  </a:lnTo>
                  <a:lnTo>
                    <a:pt x="303" y="171"/>
                  </a:lnTo>
                  <a:lnTo>
                    <a:pt x="295" y="171"/>
                  </a:lnTo>
                  <a:lnTo>
                    <a:pt x="285" y="171"/>
                  </a:lnTo>
                  <a:lnTo>
                    <a:pt x="270" y="171"/>
                  </a:lnTo>
                  <a:lnTo>
                    <a:pt x="253" y="170"/>
                  </a:lnTo>
                  <a:lnTo>
                    <a:pt x="233" y="170"/>
                  </a:lnTo>
                  <a:lnTo>
                    <a:pt x="211" y="168"/>
                  </a:lnTo>
                  <a:lnTo>
                    <a:pt x="188" y="167"/>
                  </a:lnTo>
                  <a:lnTo>
                    <a:pt x="164" y="165"/>
                  </a:lnTo>
                  <a:lnTo>
                    <a:pt x="141" y="164"/>
                  </a:lnTo>
                  <a:lnTo>
                    <a:pt x="117" y="163"/>
                  </a:lnTo>
                  <a:lnTo>
                    <a:pt x="94" y="160"/>
                  </a:lnTo>
                  <a:lnTo>
                    <a:pt x="74" y="155"/>
                  </a:lnTo>
                  <a:lnTo>
                    <a:pt x="54" y="153"/>
                  </a:lnTo>
                  <a:lnTo>
                    <a:pt x="37" y="148"/>
                  </a:lnTo>
                  <a:lnTo>
                    <a:pt x="25" y="143"/>
                  </a:lnTo>
                  <a:lnTo>
                    <a:pt x="20" y="141"/>
                  </a:lnTo>
                  <a:lnTo>
                    <a:pt x="10" y="135"/>
                  </a:lnTo>
                  <a:lnTo>
                    <a:pt x="2" y="123"/>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45" name="Freeform 21">
              <a:extLst>
                <a:ext uri="{FF2B5EF4-FFF2-40B4-BE49-F238E27FC236}">
                  <a16:creationId xmlns:a16="http://schemas.microsoft.com/office/drawing/2014/main" id="{A0DBCF60-FF7C-4845-B734-6C838C02A460}"/>
                </a:ext>
              </a:extLst>
            </p:cNvPr>
            <p:cNvSpPr>
              <a:spLocks/>
            </p:cNvSpPr>
            <p:nvPr/>
          </p:nvSpPr>
          <p:spPr bwMode="auto">
            <a:xfrm>
              <a:off x="1701800" y="690563"/>
              <a:ext cx="338137" cy="44450"/>
            </a:xfrm>
            <a:custGeom>
              <a:avLst/>
              <a:gdLst>
                <a:gd name="T0" fmla="*/ 2147483646 w 427"/>
                <a:gd name="T1" fmla="*/ 2147483646 h 55"/>
                <a:gd name="T2" fmla="*/ 2147483646 w 427"/>
                <a:gd name="T3" fmla="*/ 2147483646 h 55"/>
                <a:gd name="T4" fmla="*/ 2147483646 w 427"/>
                <a:gd name="T5" fmla="*/ 2147483646 h 55"/>
                <a:gd name="T6" fmla="*/ 2147483646 w 427"/>
                <a:gd name="T7" fmla="*/ 2147483646 h 55"/>
                <a:gd name="T8" fmla="*/ 2147483646 w 427"/>
                <a:gd name="T9" fmla="*/ 2147483646 h 55"/>
                <a:gd name="T10" fmla="*/ 2147483646 w 427"/>
                <a:gd name="T11" fmla="*/ 2147483646 h 55"/>
                <a:gd name="T12" fmla="*/ 2147483646 w 427"/>
                <a:gd name="T13" fmla="*/ 2147483646 h 55"/>
                <a:gd name="T14" fmla="*/ 2147483646 w 427"/>
                <a:gd name="T15" fmla="*/ 0 h 55"/>
                <a:gd name="T16" fmla="*/ 2147483646 w 427"/>
                <a:gd name="T17" fmla="*/ 0 h 55"/>
                <a:gd name="T18" fmla="*/ 2147483646 w 427"/>
                <a:gd name="T19" fmla="*/ 0 h 55"/>
                <a:gd name="T20" fmla="*/ 2147483646 w 427"/>
                <a:gd name="T21" fmla="*/ 0 h 55"/>
                <a:gd name="T22" fmla="*/ 2147483646 w 427"/>
                <a:gd name="T23" fmla="*/ 0 h 55"/>
                <a:gd name="T24" fmla="*/ 2147483646 w 427"/>
                <a:gd name="T25" fmla="*/ 0 h 55"/>
                <a:gd name="T26" fmla="*/ 2147483646 w 427"/>
                <a:gd name="T27" fmla="*/ 0 h 55"/>
                <a:gd name="T28" fmla="*/ 2147483646 w 427"/>
                <a:gd name="T29" fmla="*/ 0 h 55"/>
                <a:gd name="T30" fmla="*/ 2147483646 w 427"/>
                <a:gd name="T31" fmla="*/ 0 h 55"/>
                <a:gd name="T32" fmla="*/ 2147483646 w 427"/>
                <a:gd name="T33" fmla="*/ 2147483646 h 55"/>
                <a:gd name="T34" fmla="*/ 2147483646 w 427"/>
                <a:gd name="T35" fmla="*/ 2147483646 h 55"/>
                <a:gd name="T36" fmla="*/ 2147483646 w 427"/>
                <a:gd name="T37" fmla="*/ 2147483646 h 55"/>
                <a:gd name="T38" fmla="*/ 2147483646 w 427"/>
                <a:gd name="T39" fmla="*/ 2147483646 h 55"/>
                <a:gd name="T40" fmla="*/ 2147483646 w 427"/>
                <a:gd name="T41" fmla="*/ 2147483646 h 55"/>
                <a:gd name="T42" fmla="*/ 2147483646 w 427"/>
                <a:gd name="T43" fmla="*/ 2147483646 h 55"/>
                <a:gd name="T44" fmla="*/ 2147483646 w 427"/>
                <a:gd name="T45" fmla="*/ 2147483646 h 55"/>
                <a:gd name="T46" fmla="*/ 2147483646 w 427"/>
                <a:gd name="T47" fmla="*/ 2147483646 h 55"/>
                <a:gd name="T48" fmla="*/ 0 w 427"/>
                <a:gd name="T49" fmla="*/ 2147483646 h 55"/>
                <a:gd name="T50" fmla="*/ 2147483646 w 427"/>
                <a:gd name="T51" fmla="*/ 2147483646 h 55"/>
                <a:gd name="T52" fmla="*/ 2147483646 w 427"/>
                <a:gd name="T53" fmla="*/ 2147483646 h 55"/>
                <a:gd name="T54" fmla="*/ 2147483646 w 427"/>
                <a:gd name="T55" fmla="*/ 2147483646 h 55"/>
                <a:gd name="T56" fmla="*/ 2147483646 w 427"/>
                <a:gd name="T57" fmla="*/ 2147483646 h 55"/>
                <a:gd name="T58" fmla="*/ 2147483646 w 427"/>
                <a:gd name="T59" fmla="*/ 2147483646 h 55"/>
                <a:gd name="T60" fmla="*/ 2147483646 w 427"/>
                <a:gd name="T61" fmla="*/ 2147483646 h 55"/>
                <a:gd name="T62" fmla="*/ 2147483646 w 427"/>
                <a:gd name="T63" fmla="*/ 2147483646 h 55"/>
                <a:gd name="T64" fmla="*/ 2147483646 w 427"/>
                <a:gd name="T65" fmla="*/ 2147483646 h 55"/>
                <a:gd name="T66" fmla="*/ 2147483646 w 427"/>
                <a:gd name="T67" fmla="*/ 2147483646 h 55"/>
                <a:gd name="T68" fmla="*/ 2147483646 w 427"/>
                <a:gd name="T69" fmla="*/ 2147483646 h 55"/>
                <a:gd name="T70" fmla="*/ 2147483646 w 427"/>
                <a:gd name="T71" fmla="*/ 2147483646 h 55"/>
                <a:gd name="T72" fmla="*/ 2147483646 w 427"/>
                <a:gd name="T73" fmla="*/ 2147483646 h 55"/>
                <a:gd name="T74" fmla="*/ 2147483646 w 427"/>
                <a:gd name="T75" fmla="*/ 2147483646 h 55"/>
                <a:gd name="T76" fmla="*/ 2147483646 w 427"/>
                <a:gd name="T77" fmla="*/ 2147483646 h 55"/>
                <a:gd name="T78" fmla="*/ 2147483646 w 427"/>
                <a:gd name="T79" fmla="*/ 2147483646 h 55"/>
                <a:gd name="T80" fmla="*/ 2147483646 w 427"/>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27" h="55">
                  <a:moveTo>
                    <a:pt x="427" y="37"/>
                  </a:moveTo>
                  <a:lnTo>
                    <a:pt x="425" y="35"/>
                  </a:lnTo>
                  <a:lnTo>
                    <a:pt x="422" y="31"/>
                  </a:lnTo>
                  <a:lnTo>
                    <a:pt x="414" y="24"/>
                  </a:lnTo>
                  <a:lnTo>
                    <a:pt x="399" y="17"/>
                  </a:lnTo>
                  <a:lnTo>
                    <a:pt x="378" y="10"/>
                  </a:lnTo>
                  <a:lnTo>
                    <a:pt x="347" y="4"/>
                  </a:lnTo>
                  <a:lnTo>
                    <a:pt x="305" y="0"/>
                  </a:lnTo>
                  <a:lnTo>
                    <a:pt x="253" y="0"/>
                  </a:lnTo>
                  <a:lnTo>
                    <a:pt x="250" y="0"/>
                  </a:lnTo>
                  <a:lnTo>
                    <a:pt x="243" y="0"/>
                  </a:lnTo>
                  <a:lnTo>
                    <a:pt x="231" y="0"/>
                  </a:lnTo>
                  <a:lnTo>
                    <a:pt x="217" y="0"/>
                  </a:lnTo>
                  <a:lnTo>
                    <a:pt x="200" y="0"/>
                  </a:lnTo>
                  <a:lnTo>
                    <a:pt x="180" y="0"/>
                  </a:lnTo>
                  <a:lnTo>
                    <a:pt x="159" y="0"/>
                  </a:lnTo>
                  <a:lnTo>
                    <a:pt x="137" y="1"/>
                  </a:lnTo>
                  <a:lnTo>
                    <a:pt x="114" y="2"/>
                  </a:lnTo>
                  <a:lnTo>
                    <a:pt x="93" y="4"/>
                  </a:lnTo>
                  <a:lnTo>
                    <a:pt x="72" y="5"/>
                  </a:lnTo>
                  <a:lnTo>
                    <a:pt x="52" y="8"/>
                  </a:lnTo>
                  <a:lnTo>
                    <a:pt x="35" y="11"/>
                  </a:lnTo>
                  <a:lnTo>
                    <a:pt x="19" y="15"/>
                  </a:lnTo>
                  <a:lnTo>
                    <a:pt x="7" y="20"/>
                  </a:lnTo>
                  <a:lnTo>
                    <a:pt x="0" y="25"/>
                  </a:lnTo>
                  <a:lnTo>
                    <a:pt x="2" y="25"/>
                  </a:lnTo>
                  <a:lnTo>
                    <a:pt x="7" y="28"/>
                  </a:lnTo>
                  <a:lnTo>
                    <a:pt x="16" y="31"/>
                  </a:lnTo>
                  <a:lnTo>
                    <a:pt x="27" y="34"/>
                  </a:lnTo>
                  <a:lnTo>
                    <a:pt x="43" y="38"/>
                  </a:lnTo>
                  <a:lnTo>
                    <a:pt x="62" y="41"/>
                  </a:lnTo>
                  <a:lnTo>
                    <a:pt x="84" y="45"/>
                  </a:lnTo>
                  <a:lnTo>
                    <a:pt x="110" y="48"/>
                  </a:lnTo>
                  <a:lnTo>
                    <a:pt x="139" y="51"/>
                  </a:lnTo>
                  <a:lnTo>
                    <a:pt x="170" y="54"/>
                  </a:lnTo>
                  <a:lnTo>
                    <a:pt x="206" y="55"/>
                  </a:lnTo>
                  <a:lnTo>
                    <a:pt x="243" y="55"/>
                  </a:lnTo>
                  <a:lnTo>
                    <a:pt x="284" y="54"/>
                  </a:lnTo>
                  <a:lnTo>
                    <a:pt x="328" y="50"/>
                  </a:lnTo>
                  <a:lnTo>
                    <a:pt x="377" y="44"/>
                  </a:lnTo>
                  <a:lnTo>
                    <a:pt x="427"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46" name="Freeform 22">
              <a:extLst>
                <a:ext uri="{FF2B5EF4-FFF2-40B4-BE49-F238E27FC236}">
                  <a16:creationId xmlns:a16="http://schemas.microsoft.com/office/drawing/2014/main" id="{3701BAAA-BD65-476A-8B12-8D12D4C46D3D}"/>
                </a:ext>
              </a:extLst>
            </p:cNvPr>
            <p:cNvSpPr>
              <a:spLocks/>
            </p:cNvSpPr>
            <p:nvPr/>
          </p:nvSpPr>
          <p:spPr bwMode="auto">
            <a:xfrm>
              <a:off x="1677988" y="711201"/>
              <a:ext cx="95250" cy="58738"/>
            </a:xfrm>
            <a:custGeom>
              <a:avLst/>
              <a:gdLst>
                <a:gd name="T0" fmla="*/ 2147483646 w 118"/>
                <a:gd name="T1" fmla="*/ 2147483646 h 75"/>
                <a:gd name="T2" fmla="*/ 2147483646 w 118"/>
                <a:gd name="T3" fmla="*/ 2147483646 h 75"/>
                <a:gd name="T4" fmla="*/ 2147483646 w 118"/>
                <a:gd name="T5" fmla="*/ 2147483646 h 75"/>
                <a:gd name="T6" fmla="*/ 2147483646 w 118"/>
                <a:gd name="T7" fmla="*/ 2147483646 h 75"/>
                <a:gd name="T8" fmla="*/ 2147483646 w 118"/>
                <a:gd name="T9" fmla="*/ 2147483646 h 75"/>
                <a:gd name="T10" fmla="*/ 2147483646 w 118"/>
                <a:gd name="T11" fmla="*/ 2147483646 h 75"/>
                <a:gd name="T12" fmla="*/ 2147483646 w 118"/>
                <a:gd name="T13" fmla="*/ 2147483646 h 75"/>
                <a:gd name="T14" fmla="*/ 2147483646 w 118"/>
                <a:gd name="T15" fmla="*/ 2147483646 h 75"/>
                <a:gd name="T16" fmla="*/ 2147483646 w 118"/>
                <a:gd name="T17" fmla="*/ 0 h 75"/>
                <a:gd name="T18" fmla="*/ 2147483646 w 118"/>
                <a:gd name="T19" fmla="*/ 2147483646 h 75"/>
                <a:gd name="T20" fmla="*/ 2147483646 w 118"/>
                <a:gd name="T21" fmla="*/ 2147483646 h 75"/>
                <a:gd name="T22" fmla="*/ 2147483646 w 118"/>
                <a:gd name="T23" fmla="*/ 2147483646 h 75"/>
                <a:gd name="T24" fmla="*/ 0 w 118"/>
                <a:gd name="T25" fmla="*/ 2147483646 h 75"/>
                <a:gd name="T26" fmla="*/ 0 w 118"/>
                <a:gd name="T27" fmla="*/ 2147483646 h 75"/>
                <a:gd name="T28" fmla="*/ 2147483646 w 118"/>
                <a:gd name="T29" fmla="*/ 2147483646 h 75"/>
                <a:gd name="T30" fmla="*/ 2147483646 w 118"/>
                <a:gd name="T31" fmla="*/ 2147483646 h 75"/>
                <a:gd name="T32" fmla="*/ 2147483646 w 118"/>
                <a:gd name="T33" fmla="*/ 2147483646 h 75"/>
                <a:gd name="T34" fmla="*/ 2147483646 w 118"/>
                <a:gd name="T35" fmla="*/ 2147483646 h 75"/>
                <a:gd name="T36" fmla="*/ 2147483646 w 118"/>
                <a:gd name="T37" fmla="*/ 2147483646 h 75"/>
                <a:gd name="T38" fmla="*/ 2147483646 w 118"/>
                <a:gd name="T39" fmla="*/ 2147483646 h 75"/>
                <a:gd name="T40" fmla="*/ 2147483646 w 118"/>
                <a:gd name="T41" fmla="*/ 2147483646 h 75"/>
                <a:gd name="T42" fmla="*/ 2147483646 w 118"/>
                <a:gd name="T43" fmla="*/ 2147483646 h 75"/>
                <a:gd name="T44" fmla="*/ 2147483646 w 118"/>
                <a:gd name="T45" fmla="*/ 2147483646 h 75"/>
                <a:gd name="T46" fmla="*/ 2147483646 w 118"/>
                <a:gd name="T47" fmla="*/ 2147483646 h 75"/>
                <a:gd name="T48" fmla="*/ 2147483646 w 118"/>
                <a:gd name="T49" fmla="*/ 2147483646 h 75"/>
                <a:gd name="T50" fmla="*/ 2147483646 w 118"/>
                <a:gd name="T51" fmla="*/ 2147483646 h 75"/>
                <a:gd name="T52" fmla="*/ 2147483646 w 118"/>
                <a:gd name="T53" fmla="*/ 2147483646 h 75"/>
                <a:gd name="T54" fmla="*/ 2147483646 w 118"/>
                <a:gd name="T55" fmla="*/ 2147483646 h 75"/>
                <a:gd name="T56" fmla="*/ 2147483646 w 118"/>
                <a:gd name="T57" fmla="*/ 2147483646 h 75"/>
                <a:gd name="T58" fmla="*/ 2147483646 w 118"/>
                <a:gd name="T59" fmla="*/ 2147483646 h 75"/>
                <a:gd name="T60" fmla="*/ 2147483646 w 118"/>
                <a:gd name="T61" fmla="*/ 2147483646 h 75"/>
                <a:gd name="T62" fmla="*/ 2147483646 w 118"/>
                <a:gd name="T63" fmla="*/ 2147483646 h 75"/>
                <a:gd name="T64" fmla="*/ 2147483646 w 118"/>
                <a:gd name="T65" fmla="*/ 2147483646 h 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8" h="75">
                  <a:moveTo>
                    <a:pt x="75" y="10"/>
                  </a:moveTo>
                  <a:lnTo>
                    <a:pt x="68" y="9"/>
                  </a:lnTo>
                  <a:lnTo>
                    <a:pt x="63" y="7"/>
                  </a:lnTo>
                  <a:lnTo>
                    <a:pt x="55" y="6"/>
                  </a:lnTo>
                  <a:lnTo>
                    <a:pt x="48" y="5"/>
                  </a:lnTo>
                  <a:lnTo>
                    <a:pt x="43" y="5"/>
                  </a:lnTo>
                  <a:lnTo>
                    <a:pt x="35" y="3"/>
                  </a:lnTo>
                  <a:lnTo>
                    <a:pt x="28" y="2"/>
                  </a:lnTo>
                  <a:lnTo>
                    <a:pt x="21" y="0"/>
                  </a:lnTo>
                  <a:lnTo>
                    <a:pt x="18" y="2"/>
                  </a:lnTo>
                  <a:lnTo>
                    <a:pt x="13" y="5"/>
                  </a:lnTo>
                  <a:lnTo>
                    <a:pt x="5" y="13"/>
                  </a:lnTo>
                  <a:lnTo>
                    <a:pt x="0" y="26"/>
                  </a:lnTo>
                  <a:lnTo>
                    <a:pt x="0" y="33"/>
                  </a:lnTo>
                  <a:lnTo>
                    <a:pt x="1" y="43"/>
                  </a:lnTo>
                  <a:lnTo>
                    <a:pt x="5" y="53"/>
                  </a:lnTo>
                  <a:lnTo>
                    <a:pt x="17" y="62"/>
                  </a:lnTo>
                  <a:lnTo>
                    <a:pt x="18" y="62"/>
                  </a:lnTo>
                  <a:lnTo>
                    <a:pt x="23" y="63"/>
                  </a:lnTo>
                  <a:lnTo>
                    <a:pt x="31" y="63"/>
                  </a:lnTo>
                  <a:lnTo>
                    <a:pt x="41" y="65"/>
                  </a:lnTo>
                  <a:lnTo>
                    <a:pt x="55" y="67"/>
                  </a:lnTo>
                  <a:lnTo>
                    <a:pt x="72" y="69"/>
                  </a:lnTo>
                  <a:lnTo>
                    <a:pt x="94" y="72"/>
                  </a:lnTo>
                  <a:lnTo>
                    <a:pt x="118" y="75"/>
                  </a:lnTo>
                  <a:lnTo>
                    <a:pt x="107" y="67"/>
                  </a:lnTo>
                  <a:lnTo>
                    <a:pt x="97" y="59"/>
                  </a:lnTo>
                  <a:lnTo>
                    <a:pt x="90" y="52"/>
                  </a:lnTo>
                  <a:lnTo>
                    <a:pt x="84" y="43"/>
                  </a:lnTo>
                  <a:lnTo>
                    <a:pt x="80" y="35"/>
                  </a:lnTo>
                  <a:lnTo>
                    <a:pt x="77" y="26"/>
                  </a:lnTo>
                  <a:lnTo>
                    <a:pt x="75" y="17"/>
                  </a:lnTo>
                  <a:lnTo>
                    <a:pt x="75" y="10"/>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47" name="Freeform 23">
              <a:extLst>
                <a:ext uri="{FF2B5EF4-FFF2-40B4-BE49-F238E27FC236}">
                  <a16:creationId xmlns:a16="http://schemas.microsoft.com/office/drawing/2014/main" id="{A570D26C-52DF-4737-91BB-B2A701574FCD}"/>
                </a:ext>
              </a:extLst>
            </p:cNvPr>
            <p:cNvSpPr>
              <a:spLocks/>
            </p:cNvSpPr>
            <p:nvPr/>
          </p:nvSpPr>
          <p:spPr bwMode="auto">
            <a:xfrm>
              <a:off x="1738313" y="719138"/>
              <a:ext cx="195262" cy="53975"/>
            </a:xfrm>
            <a:custGeom>
              <a:avLst/>
              <a:gdLst>
                <a:gd name="T0" fmla="*/ 2147483646 w 246"/>
                <a:gd name="T1" fmla="*/ 2147483646 h 69"/>
                <a:gd name="T2" fmla="*/ 2147483646 w 246"/>
                <a:gd name="T3" fmla="*/ 2147483646 h 69"/>
                <a:gd name="T4" fmla="*/ 2147483646 w 246"/>
                <a:gd name="T5" fmla="*/ 2147483646 h 69"/>
                <a:gd name="T6" fmla="*/ 2147483646 w 246"/>
                <a:gd name="T7" fmla="*/ 2147483646 h 69"/>
                <a:gd name="T8" fmla="*/ 2147483646 w 246"/>
                <a:gd name="T9" fmla="*/ 2147483646 h 69"/>
                <a:gd name="T10" fmla="*/ 2147483646 w 246"/>
                <a:gd name="T11" fmla="*/ 2147483646 h 69"/>
                <a:gd name="T12" fmla="*/ 2147483646 w 246"/>
                <a:gd name="T13" fmla="*/ 2147483646 h 69"/>
                <a:gd name="T14" fmla="*/ 2147483646 w 246"/>
                <a:gd name="T15" fmla="*/ 2147483646 h 69"/>
                <a:gd name="T16" fmla="*/ 0 w 246"/>
                <a:gd name="T17" fmla="*/ 0 h 69"/>
                <a:gd name="T18" fmla="*/ 0 w 246"/>
                <a:gd name="T19" fmla="*/ 2147483646 h 69"/>
                <a:gd name="T20" fmla="*/ 2147483646 w 246"/>
                <a:gd name="T21" fmla="*/ 2147483646 h 69"/>
                <a:gd name="T22" fmla="*/ 2147483646 w 246"/>
                <a:gd name="T23" fmla="*/ 2147483646 h 69"/>
                <a:gd name="T24" fmla="*/ 2147483646 w 246"/>
                <a:gd name="T25" fmla="*/ 2147483646 h 69"/>
                <a:gd name="T26" fmla="*/ 2147483646 w 246"/>
                <a:gd name="T27" fmla="*/ 2147483646 h 69"/>
                <a:gd name="T28" fmla="*/ 2147483646 w 246"/>
                <a:gd name="T29" fmla="*/ 2147483646 h 69"/>
                <a:gd name="T30" fmla="*/ 2147483646 w 246"/>
                <a:gd name="T31" fmla="*/ 2147483646 h 69"/>
                <a:gd name="T32" fmla="*/ 2147483646 w 246"/>
                <a:gd name="T33" fmla="*/ 2147483646 h 69"/>
                <a:gd name="T34" fmla="*/ 2147483646 w 246"/>
                <a:gd name="T35" fmla="*/ 2147483646 h 69"/>
                <a:gd name="T36" fmla="*/ 2147483646 w 246"/>
                <a:gd name="T37" fmla="*/ 2147483646 h 69"/>
                <a:gd name="T38" fmla="*/ 2147483646 w 246"/>
                <a:gd name="T39" fmla="*/ 2147483646 h 69"/>
                <a:gd name="T40" fmla="*/ 2147483646 w 246"/>
                <a:gd name="T41" fmla="*/ 2147483646 h 69"/>
                <a:gd name="T42" fmla="*/ 2147483646 w 246"/>
                <a:gd name="T43" fmla="*/ 2147483646 h 69"/>
                <a:gd name="T44" fmla="*/ 2147483646 w 246"/>
                <a:gd name="T45" fmla="*/ 2147483646 h 69"/>
                <a:gd name="T46" fmla="*/ 2147483646 w 246"/>
                <a:gd name="T47" fmla="*/ 2147483646 h 69"/>
                <a:gd name="T48" fmla="*/ 2147483646 w 246"/>
                <a:gd name="T49" fmla="*/ 2147483646 h 69"/>
                <a:gd name="T50" fmla="*/ 2147483646 w 246"/>
                <a:gd name="T51" fmla="*/ 2147483646 h 69"/>
                <a:gd name="T52" fmla="*/ 2147483646 w 246"/>
                <a:gd name="T53" fmla="*/ 2147483646 h 69"/>
                <a:gd name="T54" fmla="*/ 2147483646 w 246"/>
                <a:gd name="T55" fmla="*/ 2147483646 h 69"/>
                <a:gd name="T56" fmla="*/ 2147483646 w 246"/>
                <a:gd name="T57" fmla="*/ 2147483646 h 69"/>
                <a:gd name="T58" fmla="*/ 2147483646 w 246"/>
                <a:gd name="T59" fmla="*/ 2147483646 h 69"/>
                <a:gd name="T60" fmla="*/ 2147483646 w 246"/>
                <a:gd name="T61" fmla="*/ 2147483646 h 69"/>
                <a:gd name="T62" fmla="*/ 2147483646 w 246"/>
                <a:gd name="T63" fmla="*/ 2147483646 h 69"/>
                <a:gd name="T64" fmla="*/ 2147483646 w 246"/>
                <a:gd name="T65" fmla="*/ 2147483646 h 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69">
                  <a:moveTo>
                    <a:pt x="200" y="13"/>
                  </a:moveTo>
                  <a:lnTo>
                    <a:pt x="177" y="13"/>
                  </a:lnTo>
                  <a:lnTo>
                    <a:pt x="153" y="12"/>
                  </a:lnTo>
                  <a:lnTo>
                    <a:pt x="129" y="12"/>
                  </a:lnTo>
                  <a:lnTo>
                    <a:pt x="104" y="10"/>
                  </a:lnTo>
                  <a:lnTo>
                    <a:pt x="79" y="7"/>
                  </a:lnTo>
                  <a:lnTo>
                    <a:pt x="53" y="6"/>
                  </a:lnTo>
                  <a:lnTo>
                    <a:pt x="27" y="3"/>
                  </a:lnTo>
                  <a:lnTo>
                    <a:pt x="0" y="0"/>
                  </a:lnTo>
                  <a:lnTo>
                    <a:pt x="0" y="7"/>
                  </a:lnTo>
                  <a:lnTo>
                    <a:pt x="2" y="16"/>
                  </a:lnTo>
                  <a:lnTo>
                    <a:pt x="5" y="25"/>
                  </a:lnTo>
                  <a:lnTo>
                    <a:pt x="9" y="33"/>
                  </a:lnTo>
                  <a:lnTo>
                    <a:pt x="15" y="42"/>
                  </a:lnTo>
                  <a:lnTo>
                    <a:pt x="22" y="49"/>
                  </a:lnTo>
                  <a:lnTo>
                    <a:pt x="32" y="57"/>
                  </a:lnTo>
                  <a:lnTo>
                    <a:pt x="43" y="65"/>
                  </a:lnTo>
                  <a:lnTo>
                    <a:pt x="63" y="66"/>
                  </a:lnTo>
                  <a:lnTo>
                    <a:pt x="86" y="67"/>
                  </a:lnTo>
                  <a:lnTo>
                    <a:pt x="109" y="69"/>
                  </a:lnTo>
                  <a:lnTo>
                    <a:pt x="133" y="69"/>
                  </a:lnTo>
                  <a:lnTo>
                    <a:pt x="159" y="69"/>
                  </a:lnTo>
                  <a:lnTo>
                    <a:pt x="187" y="69"/>
                  </a:lnTo>
                  <a:lnTo>
                    <a:pt x="216" y="67"/>
                  </a:lnTo>
                  <a:lnTo>
                    <a:pt x="246" y="66"/>
                  </a:lnTo>
                  <a:lnTo>
                    <a:pt x="238" y="60"/>
                  </a:lnTo>
                  <a:lnTo>
                    <a:pt x="231" y="55"/>
                  </a:lnTo>
                  <a:lnTo>
                    <a:pt x="224" y="49"/>
                  </a:lnTo>
                  <a:lnTo>
                    <a:pt x="218" y="42"/>
                  </a:lnTo>
                  <a:lnTo>
                    <a:pt x="213" y="36"/>
                  </a:lnTo>
                  <a:lnTo>
                    <a:pt x="207" y="29"/>
                  </a:lnTo>
                  <a:lnTo>
                    <a:pt x="203" y="20"/>
                  </a:lnTo>
                  <a:lnTo>
                    <a:pt x="200" y="13"/>
                  </a:lnTo>
                  <a:close/>
                </a:path>
              </a:pathLst>
            </a:custGeom>
            <a:solidFill>
              <a:srgbClr val="F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48" name="Freeform 24">
              <a:extLst>
                <a:ext uri="{FF2B5EF4-FFF2-40B4-BE49-F238E27FC236}">
                  <a16:creationId xmlns:a16="http://schemas.microsoft.com/office/drawing/2014/main" id="{78F9E9E9-5D13-4565-9779-07D2C4DBC1AD}"/>
                </a:ext>
              </a:extLst>
            </p:cNvPr>
            <p:cNvSpPr>
              <a:spLocks/>
            </p:cNvSpPr>
            <p:nvPr/>
          </p:nvSpPr>
          <p:spPr bwMode="auto">
            <a:xfrm>
              <a:off x="1897063" y="720726"/>
              <a:ext cx="150812" cy="50800"/>
            </a:xfrm>
            <a:custGeom>
              <a:avLst/>
              <a:gdLst>
                <a:gd name="T0" fmla="*/ 2147483646 w 191"/>
                <a:gd name="T1" fmla="*/ 0 h 64"/>
                <a:gd name="T2" fmla="*/ 2147483646 w 191"/>
                <a:gd name="T3" fmla="*/ 0 h 64"/>
                <a:gd name="T4" fmla="*/ 2147483646 w 191"/>
                <a:gd name="T5" fmla="*/ 2147483646 h 64"/>
                <a:gd name="T6" fmla="*/ 2147483646 w 191"/>
                <a:gd name="T7" fmla="*/ 2147483646 h 64"/>
                <a:gd name="T8" fmla="*/ 2147483646 w 191"/>
                <a:gd name="T9" fmla="*/ 2147483646 h 64"/>
                <a:gd name="T10" fmla="*/ 2147483646 w 191"/>
                <a:gd name="T11" fmla="*/ 2147483646 h 64"/>
                <a:gd name="T12" fmla="*/ 2147483646 w 191"/>
                <a:gd name="T13" fmla="*/ 2147483646 h 64"/>
                <a:gd name="T14" fmla="*/ 2147483646 w 191"/>
                <a:gd name="T15" fmla="*/ 2147483646 h 64"/>
                <a:gd name="T16" fmla="*/ 0 w 191"/>
                <a:gd name="T17" fmla="*/ 2147483646 h 64"/>
                <a:gd name="T18" fmla="*/ 2147483646 w 191"/>
                <a:gd name="T19" fmla="*/ 2147483646 h 64"/>
                <a:gd name="T20" fmla="*/ 2147483646 w 191"/>
                <a:gd name="T21" fmla="*/ 2147483646 h 64"/>
                <a:gd name="T22" fmla="*/ 2147483646 w 191"/>
                <a:gd name="T23" fmla="*/ 2147483646 h 64"/>
                <a:gd name="T24" fmla="*/ 2147483646 w 191"/>
                <a:gd name="T25" fmla="*/ 2147483646 h 64"/>
                <a:gd name="T26" fmla="*/ 2147483646 w 191"/>
                <a:gd name="T27" fmla="*/ 2147483646 h 64"/>
                <a:gd name="T28" fmla="*/ 2147483646 w 191"/>
                <a:gd name="T29" fmla="*/ 2147483646 h 64"/>
                <a:gd name="T30" fmla="*/ 2147483646 w 191"/>
                <a:gd name="T31" fmla="*/ 2147483646 h 64"/>
                <a:gd name="T32" fmla="*/ 2147483646 w 191"/>
                <a:gd name="T33" fmla="*/ 2147483646 h 64"/>
                <a:gd name="T34" fmla="*/ 2147483646 w 191"/>
                <a:gd name="T35" fmla="*/ 2147483646 h 64"/>
                <a:gd name="T36" fmla="*/ 2147483646 w 191"/>
                <a:gd name="T37" fmla="*/ 2147483646 h 64"/>
                <a:gd name="T38" fmla="*/ 2147483646 w 191"/>
                <a:gd name="T39" fmla="*/ 2147483646 h 64"/>
                <a:gd name="T40" fmla="*/ 2147483646 w 191"/>
                <a:gd name="T41" fmla="*/ 2147483646 h 64"/>
                <a:gd name="T42" fmla="*/ 2147483646 w 191"/>
                <a:gd name="T43" fmla="*/ 2147483646 h 64"/>
                <a:gd name="T44" fmla="*/ 2147483646 w 191"/>
                <a:gd name="T45" fmla="*/ 2147483646 h 64"/>
                <a:gd name="T46" fmla="*/ 2147483646 w 191"/>
                <a:gd name="T47" fmla="*/ 2147483646 h 64"/>
                <a:gd name="T48" fmla="*/ 2147483646 w 191"/>
                <a:gd name="T49" fmla="*/ 2147483646 h 64"/>
                <a:gd name="T50" fmla="*/ 2147483646 w 191"/>
                <a:gd name="T51" fmla="*/ 2147483646 h 64"/>
                <a:gd name="T52" fmla="*/ 2147483646 w 191"/>
                <a:gd name="T53" fmla="*/ 2147483646 h 64"/>
                <a:gd name="T54" fmla="*/ 2147483646 w 191"/>
                <a:gd name="T55" fmla="*/ 2147483646 h 64"/>
                <a:gd name="T56" fmla="*/ 2147483646 w 191"/>
                <a:gd name="T57" fmla="*/ 0 h 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1" h="64">
                  <a:moveTo>
                    <a:pt x="184" y="0"/>
                  </a:moveTo>
                  <a:lnTo>
                    <a:pt x="181" y="0"/>
                  </a:lnTo>
                  <a:lnTo>
                    <a:pt x="170" y="1"/>
                  </a:lnTo>
                  <a:lnTo>
                    <a:pt x="154" y="3"/>
                  </a:lnTo>
                  <a:lnTo>
                    <a:pt x="132" y="5"/>
                  </a:lnTo>
                  <a:lnTo>
                    <a:pt x="105" y="7"/>
                  </a:lnTo>
                  <a:lnTo>
                    <a:pt x="74" y="8"/>
                  </a:lnTo>
                  <a:lnTo>
                    <a:pt x="38" y="10"/>
                  </a:lnTo>
                  <a:lnTo>
                    <a:pt x="0" y="11"/>
                  </a:lnTo>
                  <a:lnTo>
                    <a:pt x="3" y="18"/>
                  </a:lnTo>
                  <a:lnTo>
                    <a:pt x="7" y="27"/>
                  </a:lnTo>
                  <a:lnTo>
                    <a:pt x="13" y="34"/>
                  </a:lnTo>
                  <a:lnTo>
                    <a:pt x="18" y="40"/>
                  </a:lnTo>
                  <a:lnTo>
                    <a:pt x="24" y="47"/>
                  </a:lnTo>
                  <a:lnTo>
                    <a:pt x="31" y="53"/>
                  </a:lnTo>
                  <a:lnTo>
                    <a:pt x="38" y="58"/>
                  </a:lnTo>
                  <a:lnTo>
                    <a:pt x="46" y="64"/>
                  </a:lnTo>
                  <a:lnTo>
                    <a:pt x="60" y="63"/>
                  </a:lnTo>
                  <a:lnTo>
                    <a:pt x="75" y="61"/>
                  </a:lnTo>
                  <a:lnTo>
                    <a:pt x="91" y="60"/>
                  </a:lnTo>
                  <a:lnTo>
                    <a:pt x="107" y="57"/>
                  </a:lnTo>
                  <a:lnTo>
                    <a:pt x="124" y="55"/>
                  </a:lnTo>
                  <a:lnTo>
                    <a:pt x="141" y="53"/>
                  </a:lnTo>
                  <a:lnTo>
                    <a:pt x="158" y="50"/>
                  </a:lnTo>
                  <a:lnTo>
                    <a:pt x="175" y="47"/>
                  </a:lnTo>
                  <a:lnTo>
                    <a:pt x="180" y="44"/>
                  </a:lnTo>
                  <a:lnTo>
                    <a:pt x="187" y="34"/>
                  </a:lnTo>
                  <a:lnTo>
                    <a:pt x="191" y="20"/>
                  </a:lnTo>
                  <a:lnTo>
                    <a:pt x="18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49" name="Freeform 25">
              <a:extLst>
                <a:ext uri="{FF2B5EF4-FFF2-40B4-BE49-F238E27FC236}">
                  <a16:creationId xmlns:a16="http://schemas.microsoft.com/office/drawing/2014/main" id="{DAF3D51E-BB74-4AFF-86AE-0C4FDDE7FFEB}"/>
                </a:ext>
              </a:extLst>
            </p:cNvPr>
            <p:cNvSpPr>
              <a:spLocks/>
            </p:cNvSpPr>
            <p:nvPr/>
          </p:nvSpPr>
          <p:spPr bwMode="auto">
            <a:xfrm>
              <a:off x="1698625" y="709613"/>
              <a:ext cx="211137" cy="26988"/>
            </a:xfrm>
            <a:custGeom>
              <a:avLst/>
              <a:gdLst>
                <a:gd name="T0" fmla="*/ 0 w 267"/>
                <a:gd name="T1" fmla="*/ 0 h 35"/>
                <a:gd name="T2" fmla="*/ 2147483646 w 267"/>
                <a:gd name="T3" fmla="*/ 0 h 35"/>
                <a:gd name="T4" fmla="*/ 2147483646 w 267"/>
                <a:gd name="T5" fmla="*/ 2147483646 h 35"/>
                <a:gd name="T6" fmla="*/ 2147483646 w 267"/>
                <a:gd name="T7" fmla="*/ 2147483646 h 35"/>
                <a:gd name="T8" fmla="*/ 2147483646 w 267"/>
                <a:gd name="T9" fmla="*/ 2147483646 h 35"/>
                <a:gd name="T10" fmla="*/ 2147483646 w 267"/>
                <a:gd name="T11" fmla="*/ 2147483646 h 35"/>
                <a:gd name="T12" fmla="*/ 2147483646 w 267"/>
                <a:gd name="T13" fmla="*/ 2147483646 h 35"/>
                <a:gd name="T14" fmla="*/ 2147483646 w 267"/>
                <a:gd name="T15" fmla="*/ 2147483646 h 35"/>
                <a:gd name="T16" fmla="*/ 2147483646 w 267"/>
                <a:gd name="T17" fmla="*/ 2147483646 h 35"/>
                <a:gd name="T18" fmla="*/ 2147483646 w 267"/>
                <a:gd name="T19" fmla="*/ 2147483646 h 35"/>
                <a:gd name="T20" fmla="*/ 2147483646 w 267"/>
                <a:gd name="T21" fmla="*/ 2147483646 h 35"/>
                <a:gd name="T22" fmla="*/ 2147483646 w 267"/>
                <a:gd name="T23" fmla="*/ 2147483646 h 35"/>
                <a:gd name="T24" fmla="*/ 2147483646 w 267"/>
                <a:gd name="T25" fmla="*/ 2147483646 h 35"/>
                <a:gd name="T26" fmla="*/ 2147483646 w 267"/>
                <a:gd name="T27" fmla="*/ 2147483646 h 35"/>
                <a:gd name="T28" fmla="*/ 2147483646 w 267"/>
                <a:gd name="T29" fmla="*/ 2147483646 h 35"/>
                <a:gd name="T30" fmla="*/ 2147483646 w 267"/>
                <a:gd name="T31" fmla="*/ 2147483646 h 35"/>
                <a:gd name="T32" fmla="*/ 2147483646 w 267"/>
                <a:gd name="T33" fmla="*/ 2147483646 h 35"/>
                <a:gd name="T34" fmla="*/ 2147483646 w 267"/>
                <a:gd name="T35" fmla="*/ 2147483646 h 35"/>
                <a:gd name="T36" fmla="*/ 2147483646 w 267"/>
                <a:gd name="T37" fmla="*/ 2147483646 h 35"/>
                <a:gd name="T38" fmla="*/ 2147483646 w 267"/>
                <a:gd name="T39" fmla="*/ 2147483646 h 35"/>
                <a:gd name="T40" fmla="*/ 2147483646 w 267"/>
                <a:gd name="T41" fmla="*/ 2147483646 h 35"/>
                <a:gd name="T42" fmla="*/ 2147483646 w 267"/>
                <a:gd name="T43" fmla="*/ 2147483646 h 35"/>
                <a:gd name="T44" fmla="*/ 2147483646 w 267"/>
                <a:gd name="T45" fmla="*/ 2147483646 h 35"/>
                <a:gd name="T46" fmla="*/ 2147483646 w 267"/>
                <a:gd name="T47" fmla="*/ 2147483646 h 35"/>
                <a:gd name="T48" fmla="*/ 2147483646 w 267"/>
                <a:gd name="T49" fmla="*/ 2147483646 h 35"/>
                <a:gd name="T50" fmla="*/ 2147483646 w 267"/>
                <a:gd name="T51" fmla="*/ 2147483646 h 35"/>
                <a:gd name="T52" fmla="*/ 2147483646 w 267"/>
                <a:gd name="T53" fmla="*/ 2147483646 h 35"/>
                <a:gd name="T54" fmla="*/ 2147483646 w 267"/>
                <a:gd name="T55" fmla="*/ 2147483646 h 35"/>
                <a:gd name="T56" fmla="*/ 2147483646 w 267"/>
                <a:gd name="T57" fmla="*/ 2147483646 h 35"/>
                <a:gd name="T58" fmla="*/ 2147483646 w 267"/>
                <a:gd name="T59" fmla="*/ 2147483646 h 35"/>
                <a:gd name="T60" fmla="*/ 2147483646 w 267"/>
                <a:gd name="T61" fmla="*/ 2147483646 h 35"/>
                <a:gd name="T62" fmla="*/ 2147483646 w 267"/>
                <a:gd name="T63" fmla="*/ 2147483646 h 35"/>
                <a:gd name="T64" fmla="*/ 0 w 267"/>
                <a:gd name="T65" fmla="*/ 0 h 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7" h="35">
                  <a:moveTo>
                    <a:pt x="0" y="0"/>
                  </a:moveTo>
                  <a:lnTo>
                    <a:pt x="1" y="0"/>
                  </a:lnTo>
                  <a:lnTo>
                    <a:pt x="6" y="2"/>
                  </a:lnTo>
                  <a:lnTo>
                    <a:pt x="13" y="3"/>
                  </a:lnTo>
                  <a:lnTo>
                    <a:pt x="21" y="6"/>
                  </a:lnTo>
                  <a:lnTo>
                    <a:pt x="33" y="8"/>
                  </a:lnTo>
                  <a:lnTo>
                    <a:pt x="47" y="10"/>
                  </a:lnTo>
                  <a:lnTo>
                    <a:pt x="63" y="13"/>
                  </a:lnTo>
                  <a:lnTo>
                    <a:pt x="80" y="16"/>
                  </a:lnTo>
                  <a:lnTo>
                    <a:pt x="100" y="18"/>
                  </a:lnTo>
                  <a:lnTo>
                    <a:pt x="120" y="20"/>
                  </a:lnTo>
                  <a:lnTo>
                    <a:pt x="143" y="22"/>
                  </a:lnTo>
                  <a:lnTo>
                    <a:pt x="165" y="23"/>
                  </a:lnTo>
                  <a:lnTo>
                    <a:pt x="190" y="23"/>
                  </a:lnTo>
                  <a:lnTo>
                    <a:pt x="215" y="23"/>
                  </a:lnTo>
                  <a:lnTo>
                    <a:pt x="241" y="22"/>
                  </a:lnTo>
                  <a:lnTo>
                    <a:pt x="267" y="20"/>
                  </a:lnTo>
                  <a:lnTo>
                    <a:pt x="264" y="20"/>
                  </a:lnTo>
                  <a:lnTo>
                    <a:pt x="258" y="22"/>
                  </a:lnTo>
                  <a:lnTo>
                    <a:pt x="247" y="23"/>
                  </a:lnTo>
                  <a:lnTo>
                    <a:pt x="234" y="26"/>
                  </a:lnTo>
                  <a:lnTo>
                    <a:pt x="217" y="28"/>
                  </a:lnTo>
                  <a:lnTo>
                    <a:pt x="198" y="30"/>
                  </a:lnTo>
                  <a:lnTo>
                    <a:pt x="177" y="32"/>
                  </a:lnTo>
                  <a:lnTo>
                    <a:pt x="155" y="33"/>
                  </a:lnTo>
                  <a:lnTo>
                    <a:pt x="133" y="35"/>
                  </a:lnTo>
                  <a:lnTo>
                    <a:pt x="110" y="33"/>
                  </a:lnTo>
                  <a:lnTo>
                    <a:pt x="88" y="32"/>
                  </a:lnTo>
                  <a:lnTo>
                    <a:pt x="67" y="29"/>
                  </a:lnTo>
                  <a:lnTo>
                    <a:pt x="46" y="25"/>
                  </a:lnTo>
                  <a:lnTo>
                    <a:pt x="29" y="19"/>
                  </a:lnTo>
                  <a:lnTo>
                    <a:pt x="13" y="10"/>
                  </a:lnTo>
                  <a:lnTo>
                    <a:pt x="0" y="0"/>
                  </a:lnTo>
                  <a:close/>
                </a:path>
              </a:pathLst>
            </a:custGeom>
            <a:solidFill>
              <a:srgbClr val="F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50" name="Freeform 26">
              <a:extLst>
                <a:ext uri="{FF2B5EF4-FFF2-40B4-BE49-F238E27FC236}">
                  <a16:creationId xmlns:a16="http://schemas.microsoft.com/office/drawing/2014/main" id="{B00BDFCA-3C16-41F7-970A-2CC6DF205186}"/>
                </a:ext>
              </a:extLst>
            </p:cNvPr>
            <p:cNvSpPr>
              <a:spLocks/>
            </p:cNvSpPr>
            <p:nvPr/>
          </p:nvSpPr>
          <p:spPr bwMode="auto">
            <a:xfrm>
              <a:off x="1731963" y="698501"/>
              <a:ext cx="180975" cy="12700"/>
            </a:xfrm>
            <a:custGeom>
              <a:avLst/>
              <a:gdLst>
                <a:gd name="T0" fmla="*/ 0 w 228"/>
                <a:gd name="T1" fmla="*/ 2147483646 h 15"/>
                <a:gd name="T2" fmla="*/ 2147483646 w 228"/>
                <a:gd name="T3" fmla="*/ 2147483646 h 15"/>
                <a:gd name="T4" fmla="*/ 2147483646 w 228"/>
                <a:gd name="T5" fmla="*/ 2147483646 h 15"/>
                <a:gd name="T6" fmla="*/ 2147483646 w 228"/>
                <a:gd name="T7" fmla="*/ 2147483646 h 15"/>
                <a:gd name="T8" fmla="*/ 2147483646 w 228"/>
                <a:gd name="T9" fmla="*/ 2147483646 h 15"/>
                <a:gd name="T10" fmla="*/ 2147483646 w 228"/>
                <a:gd name="T11" fmla="*/ 2147483646 h 15"/>
                <a:gd name="T12" fmla="*/ 2147483646 w 228"/>
                <a:gd name="T13" fmla="*/ 2147483646 h 15"/>
                <a:gd name="T14" fmla="*/ 2147483646 w 228"/>
                <a:gd name="T15" fmla="*/ 2147483646 h 15"/>
                <a:gd name="T16" fmla="*/ 2147483646 w 228"/>
                <a:gd name="T17" fmla="*/ 2147483646 h 15"/>
                <a:gd name="T18" fmla="*/ 2147483646 w 228"/>
                <a:gd name="T19" fmla="*/ 2147483646 h 15"/>
                <a:gd name="T20" fmla="*/ 2147483646 w 228"/>
                <a:gd name="T21" fmla="*/ 2147483646 h 15"/>
                <a:gd name="T22" fmla="*/ 2147483646 w 228"/>
                <a:gd name="T23" fmla="*/ 2147483646 h 15"/>
                <a:gd name="T24" fmla="*/ 2147483646 w 228"/>
                <a:gd name="T25" fmla="*/ 2147483646 h 15"/>
                <a:gd name="T26" fmla="*/ 2147483646 w 228"/>
                <a:gd name="T27" fmla="*/ 2147483646 h 15"/>
                <a:gd name="T28" fmla="*/ 2147483646 w 228"/>
                <a:gd name="T29" fmla="*/ 2147483646 h 15"/>
                <a:gd name="T30" fmla="*/ 2147483646 w 228"/>
                <a:gd name="T31" fmla="*/ 2147483646 h 15"/>
                <a:gd name="T32" fmla="*/ 2147483646 w 228"/>
                <a:gd name="T33" fmla="*/ 2147483646 h 15"/>
                <a:gd name="T34" fmla="*/ 2147483646 w 228"/>
                <a:gd name="T35" fmla="*/ 2147483646 h 15"/>
                <a:gd name="T36" fmla="*/ 2147483646 w 228"/>
                <a:gd name="T37" fmla="*/ 2147483646 h 15"/>
                <a:gd name="T38" fmla="*/ 2147483646 w 228"/>
                <a:gd name="T39" fmla="*/ 2147483646 h 15"/>
                <a:gd name="T40" fmla="*/ 2147483646 w 228"/>
                <a:gd name="T41" fmla="*/ 2147483646 h 15"/>
                <a:gd name="T42" fmla="*/ 2147483646 w 228"/>
                <a:gd name="T43" fmla="*/ 2147483646 h 15"/>
                <a:gd name="T44" fmla="*/ 2147483646 w 228"/>
                <a:gd name="T45" fmla="*/ 2147483646 h 15"/>
                <a:gd name="T46" fmla="*/ 2147483646 w 228"/>
                <a:gd name="T47" fmla="*/ 0 h 15"/>
                <a:gd name="T48" fmla="*/ 2147483646 w 228"/>
                <a:gd name="T49" fmla="*/ 0 h 15"/>
                <a:gd name="T50" fmla="*/ 2147483646 w 228"/>
                <a:gd name="T51" fmla="*/ 0 h 15"/>
                <a:gd name="T52" fmla="*/ 2147483646 w 228"/>
                <a:gd name="T53" fmla="*/ 2147483646 h 15"/>
                <a:gd name="T54" fmla="*/ 2147483646 w 228"/>
                <a:gd name="T55" fmla="*/ 2147483646 h 15"/>
                <a:gd name="T56" fmla="*/ 2147483646 w 228"/>
                <a:gd name="T57" fmla="*/ 2147483646 h 15"/>
                <a:gd name="T58" fmla="*/ 2147483646 w 228"/>
                <a:gd name="T59" fmla="*/ 2147483646 h 15"/>
                <a:gd name="T60" fmla="*/ 2147483646 w 228"/>
                <a:gd name="T61" fmla="*/ 2147483646 h 15"/>
                <a:gd name="T62" fmla="*/ 2147483646 w 228"/>
                <a:gd name="T63" fmla="*/ 2147483646 h 15"/>
                <a:gd name="T64" fmla="*/ 0 w 228"/>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8" h="15">
                  <a:moveTo>
                    <a:pt x="0" y="15"/>
                  </a:moveTo>
                  <a:lnTo>
                    <a:pt x="1" y="15"/>
                  </a:lnTo>
                  <a:lnTo>
                    <a:pt x="3" y="15"/>
                  </a:lnTo>
                  <a:lnTo>
                    <a:pt x="7" y="14"/>
                  </a:lnTo>
                  <a:lnTo>
                    <a:pt x="13" y="12"/>
                  </a:lnTo>
                  <a:lnTo>
                    <a:pt x="20" y="12"/>
                  </a:lnTo>
                  <a:lnTo>
                    <a:pt x="28" y="11"/>
                  </a:lnTo>
                  <a:lnTo>
                    <a:pt x="38" y="10"/>
                  </a:lnTo>
                  <a:lnTo>
                    <a:pt x="51" y="8"/>
                  </a:lnTo>
                  <a:lnTo>
                    <a:pt x="65" y="7"/>
                  </a:lnTo>
                  <a:lnTo>
                    <a:pt x="82" y="5"/>
                  </a:lnTo>
                  <a:lnTo>
                    <a:pt x="101" y="5"/>
                  </a:lnTo>
                  <a:lnTo>
                    <a:pt x="122" y="4"/>
                  </a:lnTo>
                  <a:lnTo>
                    <a:pt x="145" y="4"/>
                  </a:lnTo>
                  <a:lnTo>
                    <a:pt x="171" y="2"/>
                  </a:lnTo>
                  <a:lnTo>
                    <a:pt x="198" y="4"/>
                  </a:lnTo>
                  <a:lnTo>
                    <a:pt x="228" y="4"/>
                  </a:lnTo>
                  <a:lnTo>
                    <a:pt x="225" y="4"/>
                  </a:lnTo>
                  <a:lnTo>
                    <a:pt x="219" y="4"/>
                  </a:lnTo>
                  <a:lnTo>
                    <a:pt x="209" y="2"/>
                  </a:lnTo>
                  <a:lnTo>
                    <a:pt x="196" y="2"/>
                  </a:lnTo>
                  <a:lnTo>
                    <a:pt x="181" y="1"/>
                  </a:lnTo>
                  <a:lnTo>
                    <a:pt x="162" y="1"/>
                  </a:lnTo>
                  <a:lnTo>
                    <a:pt x="144" y="0"/>
                  </a:lnTo>
                  <a:lnTo>
                    <a:pt x="124" y="0"/>
                  </a:lnTo>
                  <a:lnTo>
                    <a:pt x="104" y="0"/>
                  </a:lnTo>
                  <a:lnTo>
                    <a:pt x="84" y="1"/>
                  </a:lnTo>
                  <a:lnTo>
                    <a:pt x="64" y="1"/>
                  </a:lnTo>
                  <a:lnTo>
                    <a:pt x="47" y="2"/>
                  </a:lnTo>
                  <a:lnTo>
                    <a:pt x="30" y="5"/>
                  </a:lnTo>
                  <a:lnTo>
                    <a:pt x="17" y="7"/>
                  </a:lnTo>
                  <a:lnTo>
                    <a:pt x="7" y="11"/>
                  </a:lnTo>
                  <a:lnTo>
                    <a:pt x="0" y="15"/>
                  </a:lnTo>
                  <a:close/>
                </a:path>
              </a:pathLst>
            </a:custGeom>
            <a:solidFill>
              <a:srgbClr val="C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51" name="Freeform 27">
              <a:extLst>
                <a:ext uri="{FF2B5EF4-FFF2-40B4-BE49-F238E27FC236}">
                  <a16:creationId xmlns:a16="http://schemas.microsoft.com/office/drawing/2014/main" id="{C985EDD7-FA03-47DB-823D-D212979EA331}"/>
                </a:ext>
              </a:extLst>
            </p:cNvPr>
            <p:cNvSpPr>
              <a:spLocks/>
            </p:cNvSpPr>
            <p:nvPr/>
          </p:nvSpPr>
          <p:spPr bwMode="auto">
            <a:xfrm>
              <a:off x="1450975" y="762001"/>
              <a:ext cx="825500" cy="1638300"/>
            </a:xfrm>
            <a:custGeom>
              <a:avLst/>
              <a:gdLst>
                <a:gd name="T0" fmla="*/ 2147483646 w 1041"/>
                <a:gd name="T1" fmla="*/ 2147483646 h 2063"/>
                <a:gd name="T2" fmla="*/ 2147483646 w 1041"/>
                <a:gd name="T3" fmla="*/ 2147483646 h 2063"/>
                <a:gd name="T4" fmla="*/ 2147483646 w 1041"/>
                <a:gd name="T5" fmla="*/ 2147483646 h 2063"/>
                <a:gd name="T6" fmla="*/ 2147483646 w 1041"/>
                <a:gd name="T7" fmla="*/ 2147483646 h 2063"/>
                <a:gd name="T8" fmla="*/ 2147483646 w 1041"/>
                <a:gd name="T9" fmla="*/ 2147483646 h 2063"/>
                <a:gd name="T10" fmla="*/ 2147483646 w 1041"/>
                <a:gd name="T11" fmla="*/ 2147483646 h 2063"/>
                <a:gd name="T12" fmla="*/ 2147483646 w 1041"/>
                <a:gd name="T13" fmla="*/ 2147483646 h 2063"/>
                <a:gd name="T14" fmla="*/ 2147483646 w 1041"/>
                <a:gd name="T15" fmla="*/ 2147483646 h 2063"/>
                <a:gd name="T16" fmla="*/ 2147483646 w 1041"/>
                <a:gd name="T17" fmla="*/ 2147483646 h 2063"/>
                <a:gd name="T18" fmla="*/ 2147483646 w 1041"/>
                <a:gd name="T19" fmla="*/ 2147483646 h 2063"/>
                <a:gd name="T20" fmla="*/ 2147483646 w 1041"/>
                <a:gd name="T21" fmla="*/ 2147483646 h 2063"/>
                <a:gd name="T22" fmla="*/ 2147483646 w 1041"/>
                <a:gd name="T23" fmla="*/ 2147483646 h 2063"/>
                <a:gd name="T24" fmla="*/ 2147483646 w 1041"/>
                <a:gd name="T25" fmla="*/ 2147483646 h 2063"/>
                <a:gd name="T26" fmla="*/ 2147483646 w 1041"/>
                <a:gd name="T27" fmla="*/ 2147483646 h 2063"/>
                <a:gd name="T28" fmla="*/ 2147483646 w 1041"/>
                <a:gd name="T29" fmla="*/ 2147483646 h 2063"/>
                <a:gd name="T30" fmla="*/ 2147483646 w 1041"/>
                <a:gd name="T31" fmla="*/ 2147483646 h 2063"/>
                <a:gd name="T32" fmla="*/ 2147483646 w 1041"/>
                <a:gd name="T33" fmla="*/ 2147483646 h 2063"/>
                <a:gd name="T34" fmla="*/ 2147483646 w 1041"/>
                <a:gd name="T35" fmla="*/ 2147483646 h 2063"/>
                <a:gd name="T36" fmla="*/ 2147483646 w 1041"/>
                <a:gd name="T37" fmla="*/ 2147483646 h 2063"/>
                <a:gd name="T38" fmla="*/ 2147483646 w 1041"/>
                <a:gd name="T39" fmla="*/ 2147483646 h 2063"/>
                <a:gd name="T40" fmla="*/ 2147483646 w 1041"/>
                <a:gd name="T41" fmla="*/ 2147483646 h 2063"/>
                <a:gd name="T42" fmla="*/ 2147483646 w 1041"/>
                <a:gd name="T43" fmla="*/ 2147483646 h 2063"/>
                <a:gd name="T44" fmla="*/ 2147483646 w 1041"/>
                <a:gd name="T45" fmla="*/ 2147483646 h 2063"/>
                <a:gd name="T46" fmla="*/ 2147483646 w 1041"/>
                <a:gd name="T47" fmla="*/ 2147483646 h 2063"/>
                <a:gd name="T48" fmla="*/ 2147483646 w 1041"/>
                <a:gd name="T49" fmla="*/ 2147483646 h 2063"/>
                <a:gd name="T50" fmla="*/ 2147483646 w 1041"/>
                <a:gd name="T51" fmla="*/ 2147483646 h 2063"/>
                <a:gd name="T52" fmla="*/ 2147483646 w 1041"/>
                <a:gd name="T53" fmla="*/ 2147483646 h 2063"/>
                <a:gd name="T54" fmla="*/ 2147483646 w 1041"/>
                <a:gd name="T55" fmla="*/ 2147483646 h 2063"/>
                <a:gd name="T56" fmla="*/ 2147483646 w 1041"/>
                <a:gd name="T57" fmla="*/ 2147483646 h 2063"/>
                <a:gd name="T58" fmla="*/ 2147483646 w 1041"/>
                <a:gd name="T59" fmla="*/ 2147483646 h 2063"/>
                <a:gd name="T60" fmla="*/ 2147483646 w 1041"/>
                <a:gd name="T61" fmla="*/ 2147483646 h 2063"/>
                <a:gd name="T62" fmla="*/ 2147483646 w 1041"/>
                <a:gd name="T63" fmla="*/ 2147483646 h 2063"/>
                <a:gd name="T64" fmla="*/ 0 w 1041"/>
                <a:gd name="T65" fmla="*/ 2147483646 h 2063"/>
                <a:gd name="T66" fmla="*/ 2147483646 w 1041"/>
                <a:gd name="T67" fmla="*/ 2147483646 h 2063"/>
                <a:gd name="T68" fmla="*/ 2147483646 w 1041"/>
                <a:gd name="T69" fmla="*/ 2147483646 h 2063"/>
                <a:gd name="T70" fmla="*/ 2147483646 w 1041"/>
                <a:gd name="T71" fmla="*/ 2147483646 h 2063"/>
                <a:gd name="T72" fmla="*/ 2147483646 w 1041"/>
                <a:gd name="T73" fmla="*/ 2147483646 h 2063"/>
                <a:gd name="T74" fmla="*/ 2147483646 w 1041"/>
                <a:gd name="T75" fmla="*/ 2147483646 h 2063"/>
                <a:gd name="T76" fmla="*/ 2147483646 w 1041"/>
                <a:gd name="T77" fmla="*/ 2147483646 h 2063"/>
                <a:gd name="T78" fmla="*/ 2147483646 w 1041"/>
                <a:gd name="T79" fmla="*/ 2147483646 h 2063"/>
                <a:gd name="T80" fmla="*/ 2147483646 w 1041"/>
                <a:gd name="T81" fmla="*/ 2147483646 h 2063"/>
                <a:gd name="T82" fmla="*/ 2147483646 w 1041"/>
                <a:gd name="T83" fmla="*/ 2147483646 h 2063"/>
                <a:gd name="T84" fmla="*/ 2147483646 w 1041"/>
                <a:gd name="T85" fmla="*/ 2147483646 h 2063"/>
                <a:gd name="T86" fmla="*/ 2147483646 w 1041"/>
                <a:gd name="T87" fmla="*/ 2147483646 h 2063"/>
                <a:gd name="T88" fmla="*/ 2147483646 w 1041"/>
                <a:gd name="T89" fmla="*/ 2147483646 h 2063"/>
                <a:gd name="T90" fmla="*/ 2147483646 w 1041"/>
                <a:gd name="T91" fmla="*/ 2147483646 h 2063"/>
                <a:gd name="T92" fmla="*/ 2147483646 w 1041"/>
                <a:gd name="T93" fmla="*/ 2147483646 h 2063"/>
                <a:gd name="T94" fmla="*/ 2147483646 w 1041"/>
                <a:gd name="T95" fmla="*/ 2147483646 h 2063"/>
                <a:gd name="T96" fmla="*/ 2147483646 w 1041"/>
                <a:gd name="T97" fmla="*/ 2147483646 h 2063"/>
                <a:gd name="T98" fmla="*/ 2147483646 w 1041"/>
                <a:gd name="T99" fmla="*/ 2147483646 h 2063"/>
                <a:gd name="T100" fmla="*/ 2147483646 w 1041"/>
                <a:gd name="T101" fmla="*/ 2147483646 h 2063"/>
                <a:gd name="T102" fmla="*/ 2147483646 w 1041"/>
                <a:gd name="T103" fmla="*/ 2147483646 h 2063"/>
                <a:gd name="T104" fmla="*/ 2147483646 w 1041"/>
                <a:gd name="T105" fmla="*/ 2147483646 h 2063"/>
                <a:gd name="T106" fmla="*/ 2147483646 w 1041"/>
                <a:gd name="T107" fmla="*/ 2147483646 h 2063"/>
                <a:gd name="T108" fmla="*/ 2147483646 w 1041"/>
                <a:gd name="T109" fmla="*/ 2147483646 h 2063"/>
                <a:gd name="T110" fmla="*/ 2147483646 w 1041"/>
                <a:gd name="T111" fmla="*/ 2147483646 h 2063"/>
                <a:gd name="T112" fmla="*/ 2147483646 w 1041"/>
                <a:gd name="T113" fmla="*/ 2147483646 h 20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41" h="2063">
                  <a:moveTo>
                    <a:pt x="760" y="0"/>
                  </a:moveTo>
                  <a:lnTo>
                    <a:pt x="763" y="1"/>
                  </a:lnTo>
                  <a:lnTo>
                    <a:pt x="771" y="7"/>
                  </a:lnTo>
                  <a:lnTo>
                    <a:pt x="783" y="15"/>
                  </a:lnTo>
                  <a:lnTo>
                    <a:pt x="793" y="27"/>
                  </a:lnTo>
                  <a:lnTo>
                    <a:pt x="799" y="42"/>
                  </a:lnTo>
                  <a:lnTo>
                    <a:pt x="799" y="61"/>
                  </a:lnTo>
                  <a:lnTo>
                    <a:pt x="790" y="82"/>
                  </a:lnTo>
                  <a:lnTo>
                    <a:pt x="770" y="108"/>
                  </a:lnTo>
                  <a:lnTo>
                    <a:pt x="770" y="117"/>
                  </a:lnTo>
                  <a:lnTo>
                    <a:pt x="771" y="139"/>
                  </a:lnTo>
                  <a:lnTo>
                    <a:pt x="774" y="172"/>
                  </a:lnTo>
                  <a:lnTo>
                    <a:pt x="781" y="214"/>
                  </a:lnTo>
                  <a:lnTo>
                    <a:pt x="791" y="259"/>
                  </a:lnTo>
                  <a:lnTo>
                    <a:pt x="806" y="305"/>
                  </a:lnTo>
                  <a:lnTo>
                    <a:pt x="826" y="349"/>
                  </a:lnTo>
                  <a:lnTo>
                    <a:pt x="853" y="386"/>
                  </a:lnTo>
                  <a:lnTo>
                    <a:pt x="878" y="413"/>
                  </a:lnTo>
                  <a:lnTo>
                    <a:pt x="908" y="445"/>
                  </a:lnTo>
                  <a:lnTo>
                    <a:pt x="941" y="485"/>
                  </a:lnTo>
                  <a:lnTo>
                    <a:pt x="972" y="535"/>
                  </a:lnTo>
                  <a:lnTo>
                    <a:pt x="1001" y="598"/>
                  </a:lnTo>
                  <a:lnTo>
                    <a:pt x="1022" y="676"/>
                  </a:lnTo>
                  <a:lnTo>
                    <a:pt x="1037" y="773"/>
                  </a:lnTo>
                  <a:lnTo>
                    <a:pt x="1039" y="892"/>
                  </a:lnTo>
                  <a:lnTo>
                    <a:pt x="1039" y="1806"/>
                  </a:lnTo>
                  <a:lnTo>
                    <a:pt x="1039" y="1812"/>
                  </a:lnTo>
                  <a:lnTo>
                    <a:pt x="1041" y="1828"/>
                  </a:lnTo>
                  <a:lnTo>
                    <a:pt x="1039" y="1851"/>
                  </a:lnTo>
                  <a:lnTo>
                    <a:pt x="1035" y="1879"/>
                  </a:lnTo>
                  <a:lnTo>
                    <a:pt x="1025" y="1909"/>
                  </a:lnTo>
                  <a:lnTo>
                    <a:pt x="1008" y="1939"/>
                  </a:lnTo>
                  <a:lnTo>
                    <a:pt x="981" y="1968"/>
                  </a:lnTo>
                  <a:lnTo>
                    <a:pt x="943" y="1991"/>
                  </a:lnTo>
                  <a:lnTo>
                    <a:pt x="941" y="1993"/>
                  </a:lnTo>
                  <a:lnTo>
                    <a:pt x="937" y="1999"/>
                  </a:lnTo>
                  <a:lnTo>
                    <a:pt x="930" y="2008"/>
                  </a:lnTo>
                  <a:lnTo>
                    <a:pt x="921" y="2015"/>
                  </a:lnTo>
                  <a:lnTo>
                    <a:pt x="915" y="2018"/>
                  </a:lnTo>
                  <a:lnTo>
                    <a:pt x="904" y="2021"/>
                  </a:lnTo>
                  <a:lnTo>
                    <a:pt x="885" y="2026"/>
                  </a:lnTo>
                  <a:lnTo>
                    <a:pt x="863" y="2032"/>
                  </a:lnTo>
                  <a:lnTo>
                    <a:pt x="831" y="2038"/>
                  </a:lnTo>
                  <a:lnTo>
                    <a:pt x="796" y="2045"/>
                  </a:lnTo>
                  <a:lnTo>
                    <a:pt x="754" y="2050"/>
                  </a:lnTo>
                  <a:lnTo>
                    <a:pt x="707" y="2055"/>
                  </a:lnTo>
                  <a:lnTo>
                    <a:pt x="653" y="2059"/>
                  </a:lnTo>
                  <a:lnTo>
                    <a:pt x="595" y="2062"/>
                  </a:lnTo>
                  <a:lnTo>
                    <a:pt x="532" y="2063"/>
                  </a:lnTo>
                  <a:lnTo>
                    <a:pt x="462" y="2062"/>
                  </a:lnTo>
                  <a:lnTo>
                    <a:pt x="388" y="2059"/>
                  </a:lnTo>
                  <a:lnTo>
                    <a:pt x="310" y="2053"/>
                  </a:lnTo>
                  <a:lnTo>
                    <a:pt x="225" y="2043"/>
                  </a:lnTo>
                  <a:lnTo>
                    <a:pt x="137" y="2031"/>
                  </a:lnTo>
                  <a:lnTo>
                    <a:pt x="133" y="2029"/>
                  </a:lnTo>
                  <a:lnTo>
                    <a:pt x="126" y="2023"/>
                  </a:lnTo>
                  <a:lnTo>
                    <a:pt x="117" y="2015"/>
                  </a:lnTo>
                  <a:lnTo>
                    <a:pt x="113" y="2006"/>
                  </a:lnTo>
                  <a:lnTo>
                    <a:pt x="107" y="2003"/>
                  </a:lnTo>
                  <a:lnTo>
                    <a:pt x="94" y="1996"/>
                  </a:lnTo>
                  <a:lnTo>
                    <a:pt x="74" y="1983"/>
                  </a:lnTo>
                  <a:lnTo>
                    <a:pt x="53" y="1963"/>
                  </a:lnTo>
                  <a:lnTo>
                    <a:pt x="32" y="1938"/>
                  </a:lnTo>
                  <a:lnTo>
                    <a:pt x="15" y="1903"/>
                  </a:lnTo>
                  <a:lnTo>
                    <a:pt x="3" y="1861"/>
                  </a:lnTo>
                  <a:lnTo>
                    <a:pt x="0" y="1811"/>
                  </a:lnTo>
                  <a:lnTo>
                    <a:pt x="3" y="879"/>
                  </a:lnTo>
                  <a:lnTo>
                    <a:pt x="3" y="872"/>
                  </a:lnTo>
                  <a:lnTo>
                    <a:pt x="2" y="853"/>
                  </a:lnTo>
                  <a:lnTo>
                    <a:pt x="2" y="823"/>
                  </a:lnTo>
                  <a:lnTo>
                    <a:pt x="5" y="785"/>
                  </a:lnTo>
                  <a:lnTo>
                    <a:pt x="10" y="740"/>
                  </a:lnTo>
                  <a:lnTo>
                    <a:pt x="20" y="689"/>
                  </a:lnTo>
                  <a:lnTo>
                    <a:pt x="37" y="633"/>
                  </a:lnTo>
                  <a:lnTo>
                    <a:pt x="62" y="576"/>
                  </a:lnTo>
                  <a:lnTo>
                    <a:pt x="72" y="556"/>
                  </a:lnTo>
                  <a:lnTo>
                    <a:pt x="83" y="536"/>
                  </a:lnTo>
                  <a:lnTo>
                    <a:pt x="94" y="516"/>
                  </a:lnTo>
                  <a:lnTo>
                    <a:pt x="107" y="496"/>
                  </a:lnTo>
                  <a:lnTo>
                    <a:pt x="121" y="476"/>
                  </a:lnTo>
                  <a:lnTo>
                    <a:pt x="137" y="458"/>
                  </a:lnTo>
                  <a:lnTo>
                    <a:pt x="154" y="441"/>
                  </a:lnTo>
                  <a:lnTo>
                    <a:pt x="174" y="423"/>
                  </a:lnTo>
                  <a:lnTo>
                    <a:pt x="213" y="383"/>
                  </a:lnTo>
                  <a:lnTo>
                    <a:pt x="241" y="336"/>
                  </a:lnTo>
                  <a:lnTo>
                    <a:pt x="261" y="286"/>
                  </a:lnTo>
                  <a:lnTo>
                    <a:pt x="273" y="238"/>
                  </a:lnTo>
                  <a:lnTo>
                    <a:pt x="280" y="192"/>
                  </a:lnTo>
                  <a:lnTo>
                    <a:pt x="283" y="157"/>
                  </a:lnTo>
                  <a:lnTo>
                    <a:pt x="283" y="131"/>
                  </a:lnTo>
                  <a:lnTo>
                    <a:pt x="283" y="122"/>
                  </a:lnTo>
                  <a:lnTo>
                    <a:pt x="280" y="119"/>
                  </a:lnTo>
                  <a:lnTo>
                    <a:pt x="273" y="112"/>
                  </a:lnTo>
                  <a:lnTo>
                    <a:pt x="264" y="101"/>
                  </a:lnTo>
                  <a:lnTo>
                    <a:pt x="257" y="85"/>
                  </a:lnTo>
                  <a:lnTo>
                    <a:pt x="253" y="68"/>
                  </a:lnTo>
                  <a:lnTo>
                    <a:pt x="254" y="49"/>
                  </a:lnTo>
                  <a:lnTo>
                    <a:pt x="264" y="30"/>
                  </a:lnTo>
                  <a:lnTo>
                    <a:pt x="285" y="11"/>
                  </a:lnTo>
                  <a:lnTo>
                    <a:pt x="288" y="11"/>
                  </a:lnTo>
                  <a:lnTo>
                    <a:pt x="298" y="12"/>
                  </a:lnTo>
                  <a:lnTo>
                    <a:pt x="312" y="12"/>
                  </a:lnTo>
                  <a:lnTo>
                    <a:pt x="332" y="14"/>
                  </a:lnTo>
                  <a:lnTo>
                    <a:pt x="355" y="15"/>
                  </a:lnTo>
                  <a:lnTo>
                    <a:pt x="384" y="17"/>
                  </a:lnTo>
                  <a:lnTo>
                    <a:pt x="415" y="17"/>
                  </a:lnTo>
                  <a:lnTo>
                    <a:pt x="449" y="18"/>
                  </a:lnTo>
                  <a:lnTo>
                    <a:pt x="485" y="18"/>
                  </a:lnTo>
                  <a:lnTo>
                    <a:pt x="523" y="18"/>
                  </a:lnTo>
                  <a:lnTo>
                    <a:pt x="563" y="17"/>
                  </a:lnTo>
                  <a:lnTo>
                    <a:pt x="603" y="15"/>
                  </a:lnTo>
                  <a:lnTo>
                    <a:pt x="643" y="12"/>
                  </a:lnTo>
                  <a:lnTo>
                    <a:pt x="683" y="10"/>
                  </a:lnTo>
                  <a:lnTo>
                    <a:pt x="723" y="5"/>
                  </a:lnTo>
                  <a:lnTo>
                    <a:pt x="76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52" name="Freeform 28">
              <a:extLst>
                <a:ext uri="{FF2B5EF4-FFF2-40B4-BE49-F238E27FC236}">
                  <a16:creationId xmlns:a16="http://schemas.microsoft.com/office/drawing/2014/main" id="{5EF2A6AD-6F30-4BCE-B657-FCDBFEA510BD}"/>
                </a:ext>
              </a:extLst>
            </p:cNvPr>
            <p:cNvSpPr>
              <a:spLocks/>
            </p:cNvSpPr>
            <p:nvPr/>
          </p:nvSpPr>
          <p:spPr bwMode="auto">
            <a:xfrm>
              <a:off x="1687513" y="792163"/>
              <a:ext cx="30162" cy="71438"/>
            </a:xfrm>
            <a:custGeom>
              <a:avLst/>
              <a:gdLst>
                <a:gd name="T0" fmla="*/ 2147483646 w 39"/>
                <a:gd name="T1" fmla="*/ 0 h 90"/>
                <a:gd name="T2" fmla="*/ 2147483646 w 39"/>
                <a:gd name="T3" fmla="*/ 2147483646 h 90"/>
                <a:gd name="T4" fmla="*/ 2147483646 w 39"/>
                <a:gd name="T5" fmla="*/ 2147483646 h 90"/>
                <a:gd name="T6" fmla="*/ 2147483646 w 39"/>
                <a:gd name="T7" fmla="*/ 2147483646 h 90"/>
                <a:gd name="T8" fmla="*/ 2147483646 w 39"/>
                <a:gd name="T9" fmla="*/ 2147483646 h 90"/>
                <a:gd name="T10" fmla="*/ 0 w 39"/>
                <a:gd name="T11" fmla="*/ 2147483646 h 90"/>
                <a:gd name="T12" fmla="*/ 2147483646 w 39"/>
                <a:gd name="T13" fmla="*/ 2147483646 h 90"/>
                <a:gd name="T14" fmla="*/ 2147483646 w 39"/>
                <a:gd name="T15" fmla="*/ 2147483646 h 90"/>
                <a:gd name="T16" fmla="*/ 2147483646 w 39"/>
                <a:gd name="T17" fmla="*/ 2147483646 h 90"/>
                <a:gd name="T18" fmla="*/ 2147483646 w 39"/>
                <a:gd name="T19" fmla="*/ 2147483646 h 90"/>
                <a:gd name="T20" fmla="*/ 2147483646 w 39"/>
                <a:gd name="T21" fmla="*/ 2147483646 h 90"/>
                <a:gd name="T22" fmla="*/ 2147483646 w 39"/>
                <a:gd name="T23" fmla="*/ 2147483646 h 90"/>
                <a:gd name="T24" fmla="*/ 2147483646 w 39"/>
                <a:gd name="T25" fmla="*/ 0 h 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90">
                  <a:moveTo>
                    <a:pt x="39" y="0"/>
                  </a:moveTo>
                  <a:lnTo>
                    <a:pt x="34" y="1"/>
                  </a:lnTo>
                  <a:lnTo>
                    <a:pt x="26" y="4"/>
                  </a:lnTo>
                  <a:lnTo>
                    <a:pt x="16" y="11"/>
                  </a:lnTo>
                  <a:lnTo>
                    <a:pt x="6" y="20"/>
                  </a:lnTo>
                  <a:lnTo>
                    <a:pt x="0" y="32"/>
                  </a:lnTo>
                  <a:lnTo>
                    <a:pt x="2" y="48"/>
                  </a:lnTo>
                  <a:lnTo>
                    <a:pt x="13" y="67"/>
                  </a:lnTo>
                  <a:lnTo>
                    <a:pt x="39" y="90"/>
                  </a:lnTo>
                  <a:lnTo>
                    <a:pt x="36" y="80"/>
                  </a:lnTo>
                  <a:lnTo>
                    <a:pt x="30" y="54"/>
                  </a:lnTo>
                  <a:lnTo>
                    <a:pt x="29" y="24"/>
                  </a:lnTo>
                  <a:lnTo>
                    <a:pt x="3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53" name="Freeform 29">
              <a:extLst>
                <a:ext uri="{FF2B5EF4-FFF2-40B4-BE49-F238E27FC236}">
                  <a16:creationId xmlns:a16="http://schemas.microsoft.com/office/drawing/2014/main" id="{97D84090-6DE0-4281-9440-E978B9890DBB}"/>
                </a:ext>
              </a:extLst>
            </p:cNvPr>
            <p:cNvSpPr>
              <a:spLocks/>
            </p:cNvSpPr>
            <p:nvPr/>
          </p:nvSpPr>
          <p:spPr bwMode="auto">
            <a:xfrm>
              <a:off x="1712913" y="796926"/>
              <a:ext cx="261937" cy="23813"/>
            </a:xfrm>
            <a:custGeom>
              <a:avLst/>
              <a:gdLst>
                <a:gd name="T0" fmla="*/ 0 w 330"/>
                <a:gd name="T1" fmla="*/ 0 h 28"/>
                <a:gd name="T2" fmla="*/ 2147483646 w 330"/>
                <a:gd name="T3" fmla="*/ 0 h 28"/>
                <a:gd name="T4" fmla="*/ 2147483646 w 330"/>
                <a:gd name="T5" fmla="*/ 2147483646 h 28"/>
                <a:gd name="T6" fmla="*/ 2147483646 w 330"/>
                <a:gd name="T7" fmla="*/ 2147483646 h 28"/>
                <a:gd name="T8" fmla="*/ 2147483646 w 330"/>
                <a:gd name="T9" fmla="*/ 2147483646 h 28"/>
                <a:gd name="T10" fmla="*/ 2147483646 w 330"/>
                <a:gd name="T11" fmla="*/ 2147483646 h 28"/>
                <a:gd name="T12" fmla="*/ 2147483646 w 330"/>
                <a:gd name="T13" fmla="*/ 2147483646 h 28"/>
                <a:gd name="T14" fmla="*/ 2147483646 w 330"/>
                <a:gd name="T15" fmla="*/ 2147483646 h 28"/>
                <a:gd name="T16" fmla="*/ 2147483646 w 330"/>
                <a:gd name="T17" fmla="*/ 2147483646 h 28"/>
                <a:gd name="T18" fmla="*/ 2147483646 w 330"/>
                <a:gd name="T19" fmla="*/ 2147483646 h 28"/>
                <a:gd name="T20" fmla="*/ 2147483646 w 330"/>
                <a:gd name="T21" fmla="*/ 2147483646 h 28"/>
                <a:gd name="T22" fmla="*/ 2147483646 w 330"/>
                <a:gd name="T23" fmla="*/ 2147483646 h 28"/>
                <a:gd name="T24" fmla="*/ 2147483646 w 330"/>
                <a:gd name="T25" fmla="*/ 2147483646 h 28"/>
                <a:gd name="T26" fmla="*/ 2147483646 w 330"/>
                <a:gd name="T27" fmla="*/ 2147483646 h 28"/>
                <a:gd name="T28" fmla="*/ 2147483646 w 330"/>
                <a:gd name="T29" fmla="*/ 2147483646 h 28"/>
                <a:gd name="T30" fmla="*/ 2147483646 w 330"/>
                <a:gd name="T31" fmla="*/ 2147483646 h 28"/>
                <a:gd name="T32" fmla="*/ 2147483646 w 330"/>
                <a:gd name="T33" fmla="*/ 0 h 28"/>
                <a:gd name="T34" fmla="*/ 2147483646 w 330"/>
                <a:gd name="T35" fmla="*/ 2147483646 h 28"/>
                <a:gd name="T36" fmla="*/ 2147483646 w 330"/>
                <a:gd name="T37" fmla="*/ 2147483646 h 28"/>
                <a:gd name="T38" fmla="*/ 2147483646 w 330"/>
                <a:gd name="T39" fmla="*/ 2147483646 h 28"/>
                <a:gd name="T40" fmla="*/ 2147483646 w 330"/>
                <a:gd name="T41" fmla="*/ 2147483646 h 28"/>
                <a:gd name="T42" fmla="*/ 2147483646 w 330"/>
                <a:gd name="T43" fmla="*/ 2147483646 h 28"/>
                <a:gd name="T44" fmla="*/ 2147483646 w 330"/>
                <a:gd name="T45" fmla="*/ 2147483646 h 28"/>
                <a:gd name="T46" fmla="*/ 2147483646 w 330"/>
                <a:gd name="T47" fmla="*/ 2147483646 h 28"/>
                <a:gd name="T48" fmla="*/ 2147483646 w 330"/>
                <a:gd name="T49" fmla="*/ 2147483646 h 28"/>
                <a:gd name="T50" fmla="*/ 2147483646 w 330"/>
                <a:gd name="T51" fmla="*/ 2147483646 h 28"/>
                <a:gd name="T52" fmla="*/ 2147483646 w 330"/>
                <a:gd name="T53" fmla="*/ 2147483646 h 28"/>
                <a:gd name="T54" fmla="*/ 2147483646 w 330"/>
                <a:gd name="T55" fmla="*/ 2147483646 h 28"/>
                <a:gd name="T56" fmla="*/ 2147483646 w 330"/>
                <a:gd name="T57" fmla="*/ 2147483646 h 28"/>
                <a:gd name="T58" fmla="*/ 2147483646 w 330"/>
                <a:gd name="T59" fmla="*/ 2147483646 h 28"/>
                <a:gd name="T60" fmla="*/ 2147483646 w 330"/>
                <a:gd name="T61" fmla="*/ 2147483646 h 28"/>
                <a:gd name="T62" fmla="*/ 2147483646 w 330"/>
                <a:gd name="T63" fmla="*/ 2147483646 h 28"/>
                <a:gd name="T64" fmla="*/ 0 w 330"/>
                <a:gd name="T65" fmla="*/ 0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0" h="28">
                  <a:moveTo>
                    <a:pt x="0" y="0"/>
                  </a:moveTo>
                  <a:lnTo>
                    <a:pt x="2" y="0"/>
                  </a:lnTo>
                  <a:lnTo>
                    <a:pt x="8" y="1"/>
                  </a:lnTo>
                  <a:lnTo>
                    <a:pt x="20" y="3"/>
                  </a:lnTo>
                  <a:lnTo>
                    <a:pt x="34" y="4"/>
                  </a:lnTo>
                  <a:lnTo>
                    <a:pt x="51" y="5"/>
                  </a:lnTo>
                  <a:lnTo>
                    <a:pt x="71" y="7"/>
                  </a:lnTo>
                  <a:lnTo>
                    <a:pt x="92" y="8"/>
                  </a:lnTo>
                  <a:lnTo>
                    <a:pt x="116" y="10"/>
                  </a:lnTo>
                  <a:lnTo>
                    <a:pt x="142" y="10"/>
                  </a:lnTo>
                  <a:lnTo>
                    <a:pt x="169" y="11"/>
                  </a:lnTo>
                  <a:lnTo>
                    <a:pt x="196" y="11"/>
                  </a:lnTo>
                  <a:lnTo>
                    <a:pt x="225" y="11"/>
                  </a:lnTo>
                  <a:lnTo>
                    <a:pt x="252" y="10"/>
                  </a:lnTo>
                  <a:lnTo>
                    <a:pt x="279" y="7"/>
                  </a:lnTo>
                  <a:lnTo>
                    <a:pt x="306" y="4"/>
                  </a:lnTo>
                  <a:lnTo>
                    <a:pt x="330" y="0"/>
                  </a:lnTo>
                  <a:lnTo>
                    <a:pt x="329" y="1"/>
                  </a:lnTo>
                  <a:lnTo>
                    <a:pt x="322" y="3"/>
                  </a:lnTo>
                  <a:lnTo>
                    <a:pt x="313" y="5"/>
                  </a:lnTo>
                  <a:lnTo>
                    <a:pt x="300" y="8"/>
                  </a:lnTo>
                  <a:lnTo>
                    <a:pt x="285" y="13"/>
                  </a:lnTo>
                  <a:lnTo>
                    <a:pt x="266" y="17"/>
                  </a:lnTo>
                  <a:lnTo>
                    <a:pt x="246" y="21"/>
                  </a:lnTo>
                  <a:lnTo>
                    <a:pt x="223" y="24"/>
                  </a:lnTo>
                  <a:lnTo>
                    <a:pt x="198" y="27"/>
                  </a:lnTo>
                  <a:lnTo>
                    <a:pt x="172" y="28"/>
                  </a:lnTo>
                  <a:lnTo>
                    <a:pt x="145" y="28"/>
                  </a:lnTo>
                  <a:lnTo>
                    <a:pt x="116" y="27"/>
                  </a:lnTo>
                  <a:lnTo>
                    <a:pt x="88" y="24"/>
                  </a:lnTo>
                  <a:lnTo>
                    <a:pt x="58" y="18"/>
                  </a:lnTo>
                  <a:lnTo>
                    <a:pt x="28" y="1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54" name="Freeform 30">
              <a:extLst>
                <a:ext uri="{FF2B5EF4-FFF2-40B4-BE49-F238E27FC236}">
                  <a16:creationId xmlns:a16="http://schemas.microsoft.com/office/drawing/2014/main" id="{7C03C73E-B656-4761-9E69-DD806103EB5A}"/>
                </a:ext>
              </a:extLst>
            </p:cNvPr>
            <p:cNvSpPr>
              <a:spLocks/>
            </p:cNvSpPr>
            <p:nvPr/>
          </p:nvSpPr>
          <p:spPr bwMode="auto">
            <a:xfrm>
              <a:off x="1500188" y="792163"/>
              <a:ext cx="722312" cy="1554163"/>
            </a:xfrm>
            <a:custGeom>
              <a:avLst/>
              <a:gdLst>
                <a:gd name="T0" fmla="*/ 2147483646 w 909"/>
                <a:gd name="T1" fmla="*/ 2147483646 h 1958"/>
                <a:gd name="T2" fmla="*/ 2147483646 w 909"/>
                <a:gd name="T3" fmla="*/ 2147483646 h 1958"/>
                <a:gd name="T4" fmla="*/ 2147483646 w 909"/>
                <a:gd name="T5" fmla="*/ 2147483646 h 1958"/>
                <a:gd name="T6" fmla="*/ 2147483646 w 909"/>
                <a:gd name="T7" fmla="*/ 2147483646 h 1958"/>
                <a:gd name="T8" fmla="*/ 2147483646 w 909"/>
                <a:gd name="T9" fmla="*/ 2147483646 h 1958"/>
                <a:gd name="T10" fmla="*/ 2147483646 w 909"/>
                <a:gd name="T11" fmla="*/ 2147483646 h 1958"/>
                <a:gd name="T12" fmla="*/ 2147483646 w 909"/>
                <a:gd name="T13" fmla="*/ 2147483646 h 1958"/>
                <a:gd name="T14" fmla="*/ 2147483646 w 909"/>
                <a:gd name="T15" fmla="*/ 2147483646 h 1958"/>
                <a:gd name="T16" fmla="*/ 2147483646 w 909"/>
                <a:gd name="T17" fmla="*/ 2147483646 h 1958"/>
                <a:gd name="T18" fmla="*/ 2147483646 w 909"/>
                <a:gd name="T19" fmla="*/ 2147483646 h 1958"/>
                <a:gd name="T20" fmla="*/ 2147483646 w 909"/>
                <a:gd name="T21" fmla="*/ 2147483646 h 1958"/>
                <a:gd name="T22" fmla="*/ 2147483646 w 909"/>
                <a:gd name="T23" fmla="*/ 2147483646 h 1958"/>
                <a:gd name="T24" fmla="*/ 0 w 909"/>
                <a:gd name="T25" fmla="*/ 2147483646 h 1958"/>
                <a:gd name="T26" fmla="*/ 2147483646 w 909"/>
                <a:gd name="T27" fmla="*/ 2147483646 h 1958"/>
                <a:gd name="T28" fmla="*/ 2147483646 w 909"/>
                <a:gd name="T29" fmla="*/ 2147483646 h 1958"/>
                <a:gd name="T30" fmla="*/ 2147483646 w 909"/>
                <a:gd name="T31" fmla="*/ 2147483646 h 1958"/>
                <a:gd name="T32" fmla="*/ 2147483646 w 909"/>
                <a:gd name="T33" fmla="*/ 2147483646 h 1958"/>
                <a:gd name="T34" fmla="*/ 2147483646 w 909"/>
                <a:gd name="T35" fmla="*/ 2147483646 h 1958"/>
                <a:gd name="T36" fmla="*/ 2147483646 w 909"/>
                <a:gd name="T37" fmla="*/ 2147483646 h 1958"/>
                <a:gd name="T38" fmla="*/ 2147483646 w 909"/>
                <a:gd name="T39" fmla="*/ 2147483646 h 1958"/>
                <a:gd name="T40" fmla="*/ 2147483646 w 909"/>
                <a:gd name="T41" fmla="*/ 2147483646 h 1958"/>
                <a:gd name="T42" fmla="*/ 2147483646 w 909"/>
                <a:gd name="T43" fmla="*/ 2147483646 h 1958"/>
                <a:gd name="T44" fmla="*/ 2147483646 w 909"/>
                <a:gd name="T45" fmla="*/ 2147483646 h 1958"/>
                <a:gd name="T46" fmla="*/ 2147483646 w 909"/>
                <a:gd name="T47" fmla="*/ 2147483646 h 1958"/>
                <a:gd name="T48" fmla="*/ 2147483646 w 909"/>
                <a:gd name="T49" fmla="*/ 2147483646 h 1958"/>
                <a:gd name="T50" fmla="*/ 2147483646 w 909"/>
                <a:gd name="T51" fmla="*/ 2147483646 h 1958"/>
                <a:gd name="T52" fmla="*/ 2147483646 w 909"/>
                <a:gd name="T53" fmla="*/ 2147483646 h 1958"/>
                <a:gd name="T54" fmla="*/ 2147483646 w 909"/>
                <a:gd name="T55" fmla="*/ 2147483646 h 1958"/>
                <a:gd name="T56" fmla="*/ 2147483646 w 909"/>
                <a:gd name="T57" fmla="*/ 2147483646 h 1958"/>
                <a:gd name="T58" fmla="*/ 2147483646 w 909"/>
                <a:gd name="T59" fmla="*/ 2147483646 h 1958"/>
                <a:gd name="T60" fmla="*/ 2147483646 w 909"/>
                <a:gd name="T61" fmla="*/ 2147483646 h 1958"/>
                <a:gd name="T62" fmla="*/ 2147483646 w 909"/>
                <a:gd name="T63" fmla="*/ 2147483646 h 1958"/>
                <a:gd name="T64" fmla="*/ 2147483646 w 909"/>
                <a:gd name="T65" fmla="*/ 2147483646 h 1958"/>
                <a:gd name="T66" fmla="*/ 2147483646 w 909"/>
                <a:gd name="T67" fmla="*/ 2147483646 h 1958"/>
                <a:gd name="T68" fmla="*/ 2147483646 w 909"/>
                <a:gd name="T69" fmla="*/ 2147483646 h 1958"/>
                <a:gd name="T70" fmla="*/ 2147483646 w 909"/>
                <a:gd name="T71" fmla="*/ 2147483646 h 1958"/>
                <a:gd name="T72" fmla="*/ 2147483646 w 909"/>
                <a:gd name="T73" fmla="*/ 2147483646 h 1958"/>
                <a:gd name="T74" fmla="*/ 2147483646 w 909"/>
                <a:gd name="T75" fmla="*/ 2147483646 h 1958"/>
                <a:gd name="T76" fmla="*/ 2147483646 w 909"/>
                <a:gd name="T77" fmla="*/ 2147483646 h 1958"/>
                <a:gd name="T78" fmla="*/ 2147483646 w 909"/>
                <a:gd name="T79" fmla="*/ 2147483646 h 1958"/>
                <a:gd name="T80" fmla="*/ 2147483646 w 909"/>
                <a:gd name="T81" fmla="*/ 2147483646 h 1958"/>
                <a:gd name="T82" fmla="*/ 2147483646 w 909"/>
                <a:gd name="T83" fmla="*/ 0 h 1958"/>
                <a:gd name="T84" fmla="*/ 2147483646 w 909"/>
                <a:gd name="T85" fmla="*/ 2147483646 h 1958"/>
                <a:gd name="T86" fmla="*/ 2147483646 w 909"/>
                <a:gd name="T87" fmla="*/ 2147483646 h 1958"/>
                <a:gd name="T88" fmla="*/ 2147483646 w 909"/>
                <a:gd name="T89" fmla="*/ 2147483646 h 1958"/>
                <a:gd name="T90" fmla="*/ 2147483646 w 909"/>
                <a:gd name="T91" fmla="*/ 2147483646 h 1958"/>
                <a:gd name="T92" fmla="*/ 2147483646 w 909"/>
                <a:gd name="T93" fmla="*/ 2147483646 h 1958"/>
                <a:gd name="T94" fmla="*/ 2147483646 w 909"/>
                <a:gd name="T95" fmla="*/ 2147483646 h 1958"/>
                <a:gd name="T96" fmla="*/ 2147483646 w 909"/>
                <a:gd name="T97" fmla="*/ 2147483646 h 195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909" h="1958">
                  <a:moveTo>
                    <a:pt x="259" y="7"/>
                  </a:moveTo>
                  <a:lnTo>
                    <a:pt x="258" y="8"/>
                  </a:lnTo>
                  <a:lnTo>
                    <a:pt x="252" y="12"/>
                  </a:lnTo>
                  <a:lnTo>
                    <a:pt x="246" y="20"/>
                  </a:lnTo>
                  <a:lnTo>
                    <a:pt x="242" y="30"/>
                  </a:lnTo>
                  <a:lnTo>
                    <a:pt x="240" y="41"/>
                  </a:lnTo>
                  <a:lnTo>
                    <a:pt x="245" y="55"/>
                  </a:lnTo>
                  <a:lnTo>
                    <a:pt x="255" y="71"/>
                  </a:lnTo>
                  <a:lnTo>
                    <a:pt x="275" y="90"/>
                  </a:lnTo>
                  <a:lnTo>
                    <a:pt x="276" y="100"/>
                  </a:lnTo>
                  <a:lnTo>
                    <a:pt x="276" y="125"/>
                  </a:lnTo>
                  <a:lnTo>
                    <a:pt x="276" y="164"/>
                  </a:lnTo>
                  <a:lnTo>
                    <a:pt x="273" y="209"/>
                  </a:lnTo>
                  <a:lnTo>
                    <a:pt x="263" y="261"/>
                  </a:lnTo>
                  <a:lnTo>
                    <a:pt x="248" y="312"/>
                  </a:lnTo>
                  <a:lnTo>
                    <a:pt x="222" y="359"/>
                  </a:lnTo>
                  <a:lnTo>
                    <a:pt x="186" y="398"/>
                  </a:lnTo>
                  <a:lnTo>
                    <a:pt x="145" y="435"/>
                  </a:lnTo>
                  <a:lnTo>
                    <a:pt x="109" y="479"/>
                  </a:lnTo>
                  <a:lnTo>
                    <a:pt x="77" y="528"/>
                  </a:lnTo>
                  <a:lnTo>
                    <a:pt x="51" y="581"/>
                  </a:lnTo>
                  <a:lnTo>
                    <a:pt x="28" y="633"/>
                  </a:lnTo>
                  <a:lnTo>
                    <a:pt x="12" y="686"/>
                  </a:lnTo>
                  <a:lnTo>
                    <a:pt x="2" y="736"/>
                  </a:lnTo>
                  <a:lnTo>
                    <a:pt x="0" y="782"/>
                  </a:lnTo>
                  <a:lnTo>
                    <a:pt x="0" y="1779"/>
                  </a:lnTo>
                  <a:lnTo>
                    <a:pt x="0" y="1785"/>
                  </a:lnTo>
                  <a:lnTo>
                    <a:pt x="2" y="1799"/>
                  </a:lnTo>
                  <a:lnTo>
                    <a:pt x="10" y="1822"/>
                  </a:lnTo>
                  <a:lnTo>
                    <a:pt x="21" y="1846"/>
                  </a:lnTo>
                  <a:lnTo>
                    <a:pt x="38" y="1874"/>
                  </a:lnTo>
                  <a:lnTo>
                    <a:pt x="64" y="1899"/>
                  </a:lnTo>
                  <a:lnTo>
                    <a:pt x="99" y="1919"/>
                  </a:lnTo>
                  <a:lnTo>
                    <a:pt x="145" y="1932"/>
                  </a:lnTo>
                  <a:lnTo>
                    <a:pt x="148" y="1932"/>
                  </a:lnTo>
                  <a:lnTo>
                    <a:pt x="156" y="1935"/>
                  </a:lnTo>
                  <a:lnTo>
                    <a:pt x="171" y="1938"/>
                  </a:lnTo>
                  <a:lnTo>
                    <a:pt x="189" y="1941"/>
                  </a:lnTo>
                  <a:lnTo>
                    <a:pt x="213" y="1944"/>
                  </a:lnTo>
                  <a:lnTo>
                    <a:pt x="243" y="1948"/>
                  </a:lnTo>
                  <a:lnTo>
                    <a:pt x="276" y="1951"/>
                  </a:lnTo>
                  <a:lnTo>
                    <a:pt x="316" y="1954"/>
                  </a:lnTo>
                  <a:lnTo>
                    <a:pt x="359" y="1956"/>
                  </a:lnTo>
                  <a:lnTo>
                    <a:pt x="407" y="1958"/>
                  </a:lnTo>
                  <a:lnTo>
                    <a:pt x="459" y="1958"/>
                  </a:lnTo>
                  <a:lnTo>
                    <a:pt x="514" y="1956"/>
                  </a:lnTo>
                  <a:lnTo>
                    <a:pt x="575" y="1954"/>
                  </a:lnTo>
                  <a:lnTo>
                    <a:pt x="640" y="1949"/>
                  </a:lnTo>
                  <a:lnTo>
                    <a:pt x="707" y="1942"/>
                  </a:lnTo>
                  <a:lnTo>
                    <a:pt x="778" y="1932"/>
                  </a:lnTo>
                  <a:lnTo>
                    <a:pt x="784" y="1932"/>
                  </a:lnTo>
                  <a:lnTo>
                    <a:pt x="798" y="1929"/>
                  </a:lnTo>
                  <a:lnTo>
                    <a:pt x="818" y="1924"/>
                  </a:lnTo>
                  <a:lnTo>
                    <a:pt x="841" y="1914"/>
                  </a:lnTo>
                  <a:lnTo>
                    <a:pt x="863" y="1898"/>
                  </a:lnTo>
                  <a:lnTo>
                    <a:pt x="885" y="1874"/>
                  </a:lnTo>
                  <a:lnTo>
                    <a:pt x="900" y="1844"/>
                  </a:lnTo>
                  <a:lnTo>
                    <a:pt x="909" y="1802"/>
                  </a:lnTo>
                  <a:lnTo>
                    <a:pt x="909" y="740"/>
                  </a:lnTo>
                  <a:lnTo>
                    <a:pt x="909" y="732"/>
                  </a:lnTo>
                  <a:lnTo>
                    <a:pt x="908" y="708"/>
                  </a:lnTo>
                  <a:lnTo>
                    <a:pt x="903" y="672"/>
                  </a:lnTo>
                  <a:lnTo>
                    <a:pt x="892" y="625"/>
                  </a:lnTo>
                  <a:lnTo>
                    <a:pt x="875" y="573"/>
                  </a:lnTo>
                  <a:lnTo>
                    <a:pt x="846" y="516"/>
                  </a:lnTo>
                  <a:lnTo>
                    <a:pt x="806" y="461"/>
                  </a:lnTo>
                  <a:lnTo>
                    <a:pt x="754" y="406"/>
                  </a:lnTo>
                  <a:lnTo>
                    <a:pt x="749" y="402"/>
                  </a:lnTo>
                  <a:lnTo>
                    <a:pt x="737" y="386"/>
                  </a:lnTo>
                  <a:lnTo>
                    <a:pt x="721" y="361"/>
                  </a:lnTo>
                  <a:lnTo>
                    <a:pt x="701" y="325"/>
                  </a:lnTo>
                  <a:lnTo>
                    <a:pt x="681" y="278"/>
                  </a:lnTo>
                  <a:lnTo>
                    <a:pt x="665" y="221"/>
                  </a:lnTo>
                  <a:lnTo>
                    <a:pt x="652" y="152"/>
                  </a:lnTo>
                  <a:lnTo>
                    <a:pt x="648" y="72"/>
                  </a:lnTo>
                  <a:lnTo>
                    <a:pt x="651" y="70"/>
                  </a:lnTo>
                  <a:lnTo>
                    <a:pt x="660" y="64"/>
                  </a:lnTo>
                  <a:lnTo>
                    <a:pt x="670" y="54"/>
                  </a:lnTo>
                  <a:lnTo>
                    <a:pt x="678" y="42"/>
                  </a:lnTo>
                  <a:lnTo>
                    <a:pt x="684" y="30"/>
                  </a:lnTo>
                  <a:lnTo>
                    <a:pt x="682" y="18"/>
                  </a:lnTo>
                  <a:lnTo>
                    <a:pt x="671" y="7"/>
                  </a:lnTo>
                  <a:lnTo>
                    <a:pt x="648" y="0"/>
                  </a:lnTo>
                  <a:lnTo>
                    <a:pt x="647" y="0"/>
                  </a:lnTo>
                  <a:lnTo>
                    <a:pt x="641" y="1"/>
                  </a:lnTo>
                  <a:lnTo>
                    <a:pt x="632" y="4"/>
                  </a:lnTo>
                  <a:lnTo>
                    <a:pt x="621" y="7"/>
                  </a:lnTo>
                  <a:lnTo>
                    <a:pt x="605" y="10"/>
                  </a:lnTo>
                  <a:lnTo>
                    <a:pt x="587" y="12"/>
                  </a:lnTo>
                  <a:lnTo>
                    <a:pt x="565" y="15"/>
                  </a:lnTo>
                  <a:lnTo>
                    <a:pt x="541" y="18"/>
                  </a:lnTo>
                  <a:lnTo>
                    <a:pt x="516" y="21"/>
                  </a:lnTo>
                  <a:lnTo>
                    <a:pt x="486" y="22"/>
                  </a:lnTo>
                  <a:lnTo>
                    <a:pt x="453" y="24"/>
                  </a:lnTo>
                  <a:lnTo>
                    <a:pt x="419" y="22"/>
                  </a:lnTo>
                  <a:lnTo>
                    <a:pt x="382" y="21"/>
                  </a:lnTo>
                  <a:lnTo>
                    <a:pt x="343" y="18"/>
                  </a:lnTo>
                  <a:lnTo>
                    <a:pt x="302" y="14"/>
                  </a:lnTo>
                  <a:lnTo>
                    <a:pt x="259"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55" name="Freeform 31">
              <a:extLst>
                <a:ext uri="{FF2B5EF4-FFF2-40B4-BE49-F238E27FC236}">
                  <a16:creationId xmlns:a16="http://schemas.microsoft.com/office/drawing/2014/main" id="{AB2B9B7D-2361-4767-A17A-016A387DA167}"/>
                </a:ext>
              </a:extLst>
            </p:cNvPr>
            <p:cNvSpPr>
              <a:spLocks/>
            </p:cNvSpPr>
            <p:nvPr/>
          </p:nvSpPr>
          <p:spPr bwMode="auto">
            <a:xfrm>
              <a:off x="1614488" y="979488"/>
              <a:ext cx="249237" cy="509588"/>
            </a:xfrm>
            <a:custGeom>
              <a:avLst/>
              <a:gdLst>
                <a:gd name="T0" fmla="*/ 2147483646 w 314"/>
                <a:gd name="T1" fmla="*/ 0 h 644"/>
                <a:gd name="T2" fmla="*/ 2147483646 w 314"/>
                <a:gd name="T3" fmla="*/ 2147483646 h 644"/>
                <a:gd name="T4" fmla="*/ 2147483646 w 314"/>
                <a:gd name="T5" fmla="*/ 2147483646 h 644"/>
                <a:gd name="T6" fmla="*/ 2147483646 w 314"/>
                <a:gd name="T7" fmla="*/ 2147483646 h 644"/>
                <a:gd name="T8" fmla="*/ 2147483646 w 314"/>
                <a:gd name="T9" fmla="*/ 2147483646 h 644"/>
                <a:gd name="T10" fmla="*/ 2147483646 w 314"/>
                <a:gd name="T11" fmla="*/ 2147483646 h 644"/>
                <a:gd name="T12" fmla="*/ 2147483646 w 314"/>
                <a:gd name="T13" fmla="*/ 2147483646 h 644"/>
                <a:gd name="T14" fmla="*/ 2147483646 w 314"/>
                <a:gd name="T15" fmla="*/ 2147483646 h 644"/>
                <a:gd name="T16" fmla="*/ 2147483646 w 314"/>
                <a:gd name="T17" fmla="*/ 2147483646 h 644"/>
                <a:gd name="T18" fmla="*/ 2147483646 w 314"/>
                <a:gd name="T19" fmla="*/ 2147483646 h 644"/>
                <a:gd name="T20" fmla="*/ 2147483646 w 314"/>
                <a:gd name="T21" fmla="*/ 2147483646 h 644"/>
                <a:gd name="T22" fmla="*/ 2147483646 w 314"/>
                <a:gd name="T23" fmla="*/ 2147483646 h 644"/>
                <a:gd name="T24" fmla="*/ 2147483646 w 314"/>
                <a:gd name="T25" fmla="*/ 2147483646 h 644"/>
                <a:gd name="T26" fmla="*/ 2147483646 w 314"/>
                <a:gd name="T27" fmla="*/ 2147483646 h 644"/>
                <a:gd name="T28" fmla="*/ 2147483646 w 314"/>
                <a:gd name="T29" fmla="*/ 2147483646 h 644"/>
                <a:gd name="T30" fmla="*/ 2147483646 w 314"/>
                <a:gd name="T31" fmla="*/ 2147483646 h 644"/>
                <a:gd name="T32" fmla="*/ 0 w 314"/>
                <a:gd name="T33" fmla="*/ 2147483646 h 644"/>
                <a:gd name="T34" fmla="*/ 2147483646 w 314"/>
                <a:gd name="T35" fmla="*/ 2147483646 h 644"/>
                <a:gd name="T36" fmla="*/ 2147483646 w 314"/>
                <a:gd name="T37" fmla="*/ 2147483646 h 644"/>
                <a:gd name="T38" fmla="*/ 2147483646 w 314"/>
                <a:gd name="T39" fmla="*/ 2147483646 h 644"/>
                <a:gd name="T40" fmla="*/ 2147483646 w 314"/>
                <a:gd name="T41" fmla="*/ 2147483646 h 644"/>
                <a:gd name="T42" fmla="*/ 2147483646 w 314"/>
                <a:gd name="T43" fmla="*/ 2147483646 h 644"/>
                <a:gd name="T44" fmla="*/ 2147483646 w 314"/>
                <a:gd name="T45" fmla="*/ 2147483646 h 644"/>
                <a:gd name="T46" fmla="*/ 2147483646 w 314"/>
                <a:gd name="T47" fmla="*/ 2147483646 h 644"/>
                <a:gd name="T48" fmla="*/ 2147483646 w 314"/>
                <a:gd name="T49" fmla="*/ 2147483646 h 644"/>
                <a:gd name="T50" fmla="*/ 2147483646 w 314"/>
                <a:gd name="T51" fmla="*/ 2147483646 h 644"/>
                <a:gd name="T52" fmla="*/ 2147483646 w 314"/>
                <a:gd name="T53" fmla="*/ 2147483646 h 644"/>
                <a:gd name="T54" fmla="*/ 2147483646 w 314"/>
                <a:gd name="T55" fmla="*/ 2147483646 h 644"/>
                <a:gd name="T56" fmla="*/ 2147483646 w 314"/>
                <a:gd name="T57" fmla="*/ 2147483646 h 644"/>
                <a:gd name="T58" fmla="*/ 2147483646 w 314"/>
                <a:gd name="T59" fmla="*/ 2147483646 h 644"/>
                <a:gd name="T60" fmla="*/ 2147483646 w 314"/>
                <a:gd name="T61" fmla="*/ 2147483646 h 644"/>
                <a:gd name="T62" fmla="*/ 2147483646 w 314"/>
                <a:gd name="T63" fmla="*/ 2147483646 h 644"/>
                <a:gd name="T64" fmla="*/ 2147483646 w 314"/>
                <a:gd name="T65" fmla="*/ 2147483646 h 644"/>
                <a:gd name="T66" fmla="*/ 2147483646 w 314"/>
                <a:gd name="T67" fmla="*/ 2147483646 h 644"/>
                <a:gd name="T68" fmla="*/ 2147483646 w 314"/>
                <a:gd name="T69" fmla="*/ 2147483646 h 644"/>
                <a:gd name="T70" fmla="*/ 2147483646 w 314"/>
                <a:gd name="T71" fmla="*/ 2147483646 h 644"/>
                <a:gd name="T72" fmla="*/ 2147483646 w 314"/>
                <a:gd name="T73" fmla="*/ 2147483646 h 644"/>
                <a:gd name="T74" fmla="*/ 2147483646 w 314"/>
                <a:gd name="T75" fmla="*/ 2147483646 h 644"/>
                <a:gd name="T76" fmla="*/ 2147483646 w 314"/>
                <a:gd name="T77" fmla="*/ 2147483646 h 644"/>
                <a:gd name="T78" fmla="*/ 2147483646 w 314"/>
                <a:gd name="T79" fmla="*/ 2147483646 h 644"/>
                <a:gd name="T80" fmla="*/ 2147483646 w 314"/>
                <a:gd name="T81" fmla="*/ 0 h 6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4" h="644">
                  <a:moveTo>
                    <a:pt x="221" y="0"/>
                  </a:moveTo>
                  <a:lnTo>
                    <a:pt x="221" y="7"/>
                  </a:lnTo>
                  <a:lnTo>
                    <a:pt x="221" y="26"/>
                  </a:lnTo>
                  <a:lnTo>
                    <a:pt x="218" y="54"/>
                  </a:lnTo>
                  <a:lnTo>
                    <a:pt x="212" y="89"/>
                  </a:lnTo>
                  <a:lnTo>
                    <a:pt x="202" y="126"/>
                  </a:lnTo>
                  <a:lnTo>
                    <a:pt x="185" y="161"/>
                  </a:lnTo>
                  <a:lnTo>
                    <a:pt x="162" y="194"/>
                  </a:lnTo>
                  <a:lnTo>
                    <a:pt x="130" y="220"/>
                  </a:lnTo>
                  <a:lnTo>
                    <a:pt x="97" y="251"/>
                  </a:lnTo>
                  <a:lnTo>
                    <a:pt x="70" y="297"/>
                  </a:lnTo>
                  <a:lnTo>
                    <a:pt x="48" y="356"/>
                  </a:lnTo>
                  <a:lnTo>
                    <a:pt x="31" y="420"/>
                  </a:lnTo>
                  <a:lnTo>
                    <a:pt x="20" y="485"/>
                  </a:lnTo>
                  <a:lnTo>
                    <a:pt x="10" y="548"/>
                  </a:lnTo>
                  <a:lnTo>
                    <a:pt x="4" y="602"/>
                  </a:lnTo>
                  <a:lnTo>
                    <a:pt x="0" y="644"/>
                  </a:lnTo>
                  <a:lnTo>
                    <a:pt x="1" y="641"/>
                  </a:lnTo>
                  <a:lnTo>
                    <a:pt x="6" y="632"/>
                  </a:lnTo>
                  <a:lnTo>
                    <a:pt x="13" y="620"/>
                  </a:lnTo>
                  <a:lnTo>
                    <a:pt x="23" y="602"/>
                  </a:lnTo>
                  <a:lnTo>
                    <a:pt x="36" y="581"/>
                  </a:lnTo>
                  <a:lnTo>
                    <a:pt x="50" y="557"/>
                  </a:lnTo>
                  <a:lnTo>
                    <a:pt x="66" y="531"/>
                  </a:lnTo>
                  <a:lnTo>
                    <a:pt x="84" y="504"/>
                  </a:lnTo>
                  <a:lnTo>
                    <a:pt x="103" y="475"/>
                  </a:lnTo>
                  <a:lnTo>
                    <a:pt x="123" y="447"/>
                  </a:lnTo>
                  <a:lnTo>
                    <a:pt x="143" y="420"/>
                  </a:lnTo>
                  <a:lnTo>
                    <a:pt x="165" y="393"/>
                  </a:lnTo>
                  <a:lnTo>
                    <a:pt x="187" y="368"/>
                  </a:lnTo>
                  <a:lnTo>
                    <a:pt x="208" y="346"/>
                  </a:lnTo>
                  <a:lnTo>
                    <a:pt x="231" y="326"/>
                  </a:lnTo>
                  <a:lnTo>
                    <a:pt x="252" y="310"/>
                  </a:lnTo>
                  <a:lnTo>
                    <a:pt x="286" y="276"/>
                  </a:lnTo>
                  <a:lnTo>
                    <a:pt x="306" y="233"/>
                  </a:lnTo>
                  <a:lnTo>
                    <a:pt x="314" y="184"/>
                  </a:lnTo>
                  <a:lnTo>
                    <a:pt x="309" y="133"/>
                  </a:lnTo>
                  <a:lnTo>
                    <a:pt x="296" y="86"/>
                  </a:lnTo>
                  <a:lnTo>
                    <a:pt x="276" y="46"/>
                  </a:lnTo>
                  <a:lnTo>
                    <a:pt x="251" y="16"/>
                  </a:lnTo>
                  <a:lnTo>
                    <a:pt x="221"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56" name="Freeform 32">
              <a:extLst>
                <a:ext uri="{FF2B5EF4-FFF2-40B4-BE49-F238E27FC236}">
                  <a16:creationId xmlns:a16="http://schemas.microsoft.com/office/drawing/2014/main" id="{68003840-F895-48C0-B855-2B5A830A7768}"/>
                </a:ext>
              </a:extLst>
            </p:cNvPr>
            <p:cNvSpPr>
              <a:spLocks/>
            </p:cNvSpPr>
            <p:nvPr/>
          </p:nvSpPr>
          <p:spPr bwMode="auto">
            <a:xfrm>
              <a:off x="1608138" y="849313"/>
              <a:ext cx="500062" cy="1458913"/>
            </a:xfrm>
            <a:custGeom>
              <a:avLst/>
              <a:gdLst>
                <a:gd name="T0" fmla="*/ 2147483646 w 630"/>
                <a:gd name="T1" fmla="*/ 2147483646 h 1839"/>
                <a:gd name="T2" fmla="*/ 2147483646 w 630"/>
                <a:gd name="T3" fmla="*/ 2147483646 h 1839"/>
                <a:gd name="T4" fmla="*/ 2147483646 w 630"/>
                <a:gd name="T5" fmla="*/ 2147483646 h 1839"/>
                <a:gd name="T6" fmla="*/ 2147483646 w 630"/>
                <a:gd name="T7" fmla="*/ 2147483646 h 1839"/>
                <a:gd name="T8" fmla="*/ 2147483646 w 630"/>
                <a:gd name="T9" fmla="*/ 2147483646 h 1839"/>
                <a:gd name="T10" fmla="*/ 2147483646 w 630"/>
                <a:gd name="T11" fmla="*/ 2147483646 h 1839"/>
                <a:gd name="T12" fmla="*/ 2147483646 w 630"/>
                <a:gd name="T13" fmla="*/ 2147483646 h 1839"/>
                <a:gd name="T14" fmla="*/ 2147483646 w 630"/>
                <a:gd name="T15" fmla="*/ 2147483646 h 1839"/>
                <a:gd name="T16" fmla="*/ 2147483646 w 630"/>
                <a:gd name="T17" fmla="*/ 2147483646 h 1839"/>
                <a:gd name="T18" fmla="*/ 2147483646 w 630"/>
                <a:gd name="T19" fmla="*/ 2147483646 h 1839"/>
                <a:gd name="T20" fmla="*/ 2147483646 w 630"/>
                <a:gd name="T21" fmla="*/ 2147483646 h 1839"/>
                <a:gd name="T22" fmla="*/ 2147483646 w 630"/>
                <a:gd name="T23" fmla="*/ 2147483646 h 1839"/>
                <a:gd name="T24" fmla="*/ 2147483646 w 630"/>
                <a:gd name="T25" fmla="*/ 2147483646 h 1839"/>
                <a:gd name="T26" fmla="*/ 2147483646 w 630"/>
                <a:gd name="T27" fmla="*/ 2147483646 h 1839"/>
                <a:gd name="T28" fmla="*/ 2147483646 w 630"/>
                <a:gd name="T29" fmla="*/ 2147483646 h 1839"/>
                <a:gd name="T30" fmla="*/ 2147483646 w 630"/>
                <a:gd name="T31" fmla="*/ 2147483646 h 1839"/>
                <a:gd name="T32" fmla="*/ 2147483646 w 630"/>
                <a:gd name="T33" fmla="*/ 2147483646 h 1839"/>
                <a:gd name="T34" fmla="*/ 2147483646 w 630"/>
                <a:gd name="T35" fmla="*/ 2147483646 h 1839"/>
                <a:gd name="T36" fmla="*/ 2147483646 w 630"/>
                <a:gd name="T37" fmla="*/ 2147483646 h 1839"/>
                <a:gd name="T38" fmla="*/ 2147483646 w 630"/>
                <a:gd name="T39" fmla="*/ 2147483646 h 1839"/>
                <a:gd name="T40" fmla="*/ 2147483646 w 630"/>
                <a:gd name="T41" fmla="*/ 2147483646 h 1839"/>
                <a:gd name="T42" fmla="*/ 2147483646 w 630"/>
                <a:gd name="T43" fmla="*/ 2147483646 h 1839"/>
                <a:gd name="T44" fmla="*/ 2147483646 w 630"/>
                <a:gd name="T45" fmla="*/ 2147483646 h 1839"/>
                <a:gd name="T46" fmla="*/ 2147483646 w 630"/>
                <a:gd name="T47" fmla="*/ 2147483646 h 1839"/>
                <a:gd name="T48" fmla="*/ 2147483646 w 630"/>
                <a:gd name="T49" fmla="*/ 2147483646 h 1839"/>
                <a:gd name="T50" fmla="*/ 2147483646 w 630"/>
                <a:gd name="T51" fmla="*/ 2147483646 h 1839"/>
                <a:gd name="T52" fmla="*/ 2147483646 w 630"/>
                <a:gd name="T53" fmla="*/ 2147483646 h 1839"/>
                <a:gd name="T54" fmla="*/ 2147483646 w 630"/>
                <a:gd name="T55" fmla="*/ 2147483646 h 1839"/>
                <a:gd name="T56" fmla="*/ 2147483646 w 630"/>
                <a:gd name="T57" fmla="*/ 2147483646 h 1839"/>
                <a:gd name="T58" fmla="*/ 2147483646 w 630"/>
                <a:gd name="T59" fmla="*/ 2147483646 h 1839"/>
                <a:gd name="T60" fmla="*/ 2147483646 w 630"/>
                <a:gd name="T61" fmla="*/ 2147483646 h 1839"/>
                <a:gd name="T62" fmla="*/ 2147483646 w 630"/>
                <a:gd name="T63" fmla="*/ 2147483646 h 1839"/>
                <a:gd name="T64" fmla="*/ 2147483646 w 630"/>
                <a:gd name="T65" fmla="*/ 2147483646 h 1839"/>
                <a:gd name="T66" fmla="*/ 2147483646 w 630"/>
                <a:gd name="T67" fmla="*/ 2147483646 h 1839"/>
                <a:gd name="T68" fmla="*/ 2147483646 w 630"/>
                <a:gd name="T69" fmla="*/ 2147483646 h 1839"/>
                <a:gd name="T70" fmla="*/ 2147483646 w 630"/>
                <a:gd name="T71" fmla="*/ 2147483646 h 1839"/>
                <a:gd name="T72" fmla="*/ 2147483646 w 630"/>
                <a:gd name="T73" fmla="*/ 2147483646 h 1839"/>
                <a:gd name="T74" fmla="*/ 2147483646 w 630"/>
                <a:gd name="T75" fmla="*/ 2147483646 h 1839"/>
                <a:gd name="T76" fmla="*/ 2147483646 w 630"/>
                <a:gd name="T77" fmla="*/ 2147483646 h 1839"/>
                <a:gd name="T78" fmla="*/ 2147483646 w 630"/>
                <a:gd name="T79" fmla="*/ 2147483646 h 1839"/>
                <a:gd name="T80" fmla="*/ 2147483646 w 630"/>
                <a:gd name="T81" fmla="*/ 2147483646 h 1839"/>
                <a:gd name="T82" fmla="*/ 2147483646 w 630"/>
                <a:gd name="T83" fmla="*/ 2147483646 h 1839"/>
                <a:gd name="T84" fmla="*/ 2147483646 w 630"/>
                <a:gd name="T85" fmla="*/ 2147483646 h 1839"/>
                <a:gd name="T86" fmla="*/ 2147483646 w 630"/>
                <a:gd name="T87" fmla="*/ 2147483646 h 1839"/>
                <a:gd name="T88" fmla="*/ 2147483646 w 630"/>
                <a:gd name="T89" fmla="*/ 2147483646 h 1839"/>
                <a:gd name="T90" fmla="*/ 2147483646 w 630"/>
                <a:gd name="T91" fmla="*/ 2147483646 h 1839"/>
                <a:gd name="T92" fmla="*/ 2147483646 w 630"/>
                <a:gd name="T93" fmla="*/ 2147483646 h 1839"/>
                <a:gd name="T94" fmla="*/ 2147483646 w 630"/>
                <a:gd name="T95" fmla="*/ 2147483646 h 1839"/>
                <a:gd name="T96" fmla="*/ 2147483646 w 630"/>
                <a:gd name="T97" fmla="*/ 2147483646 h 1839"/>
                <a:gd name="T98" fmla="*/ 2147483646 w 630"/>
                <a:gd name="T99" fmla="*/ 2147483646 h 1839"/>
                <a:gd name="T100" fmla="*/ 2147483646 w 630"/>
                <a:gd name="T101" fmla="*/ 2147483646 h 1839"/>
                <a:gd name="T102" fmla="*/ 2147483646 w 630"/>
                <a:gd name="T103" fmla="*/ 2147483646 h 18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30" h="1839">
                  <a:moveTo>
                    <a:pt x="578" y="1763"/>
                  </a:moveTo>
                  <a:lnTo>
                    <a:pt x="575" y="1765"/>
                  </a:lnTo>
                  <a:lnTo>
                    <a:pt x="568" y="1767"/>
                  </a:lnTo>
                  <a:lnTo>
                    <a:pt x="556" y="1770"/>
                  </a:lnTo>
                  <a:lnTo>
                    <a:pt x="542" y="1776"/>
                  </a:lnTo>
                  <a:lnTo>
                    <a:pt x="524" y="1783"/>
                  </a:lnTo>
                  <a:lnTo>
                    <a:pt x="501" y="1790"/>
                  </a:lnTo>
                  <a:lnTo>
                    <a:pt x="477" y="1797"/>
                  </a:lnTo>
                  <a:lnTo>
                    <a:pt x="449" y="1804"/>
                  </a:lnTo>
                  <a:lnTo>
                    <a:pt x="419" y="1812"/>
                  </a:lnTo>
                  <a:lnTo>
                    <a:pt x="388" y="1819"/>
                  </a:lnTo>
                  <a:lnTo>
                    <a:pt x="355" y="1824"/>
                  </a:lnTo>
                  <a:lnTo>
                    <a:pt x="321" y="1830"/>
                  </a:lnTo>
                  <a:lnTo>
                    <a:pt x="285" y="1834"/>
                  </a:lnTo>
                  <a:lnTo>
                    <a:pt x="251" y="1837"/>
                  </a:lnTo>
                  <a:lnTo>
                    <a:pt x="216" y="1839"/>
                  </a:lnTo>
                  <a:lnTo>
                    <a:pt x="180" y="1837"/>
                  </a:lnTo>
                  <a:lnTo>
                    <a:pt x="137" y="1833"/>
                  </a:lnTo>
                  <a:lnTo>
                    <a:pt x="99" y="1826"/>
                  </a:lnTo>
                  <a:lnTo>
                    <a:pt x="67" y="1816"/>
                  </a:lnTo>
                  <a:lnTo>
                    <a:pt x="42" y="1804"/>
                  </a:lnTo>
                  <a:lnTo>
                    <a:pt x="22" y="1789"/>
                  </a:lnTo>
                  <a:lnTo>
                    <a:pt x="9" y="1770"/>
                  </a:lnTo>
                  <a:lnTo>
                    <a:pt x="2" y="1749"/>
                  </a:lnTo>
                  <a:lnTo>
                    <a:pt x="0" y="1723"/>
                  </a:lnTo>
                  <a:lnTo>
                    <a:pt x="2" y="1706"/>
                  </a:lnTo>
                  <a:lnTo>
                    <a:pt x="5" y="1689"/>
                  </a:lnTo>
                  <a:lnTo>
                    <a:pt x="9" y="1672"/>
                  </a:lnTo>
                  <a:lnTo>
                    <a:pt x="15" y="1653"/>
                  </a:lnTo>
                  <a:lnTo>
                    <a:pt x="22" y="1636"/>
                  </a:lnTo>
                  <a:lnTo>
                    <a:pt x="30" y="1619"/>
                  </a:lnTo>
                  <a:lnTo>
                    <a:pt x="40" y="1602"/>
                  </a:lnTo>
                  <a:lnTo>
                    <a:pt x="53" y="1585"/>
                  </a:lnTo>
                  <a:lnTo>
                    <a:pt x="67" y="1568"/>
                  </a:lnTo>
                  <a:lnTo>
                    <a:pt x="85" y="1552"/>
                  </a:lnTo>
                  <a:lnTo>
                    <a:pt x="104" y="1536"/>
                  </a:lnTo>
                  <a:lnTo>
                    <a:pt x="126" y="1522"/>
                  </a:lnTo>
                  <a:lnTo>
                    <a:pt x="152" y="1508"/>
                  </a:lnTo>
                  <a:lnTo>
                    <a:pt x="180" y="1495"/>
                  </a:lnTo>
                  <a:lnTo>
                    <a:pt x="211" y="1482"/>
                  </a:lnTo>
                  <a:lnTo>
                    <a:pt x="246" y="1470"/>
                  </a:lnTo>
                  <a:lnTo>
                    <a:pt x="285" y="1455"/>
                  </a:lnTo>
                  <a:lnTo>
                    <a:pt x="321" y="1435"/>
                  </a:lnTo>
                  <a:lnTo>
                    <a:pt x="351" y="1409"/>
                  </a:lnTo>
                  <a:lnTo>
                    <a:pt x="377" y="1379"/>
                  </a:lnTo>
                  <a:lnTo>
                    <a:pt x="400" y="1343"/>
                  </a:lnTo>
                  <a:lnTo>
                    <a:pt x="418" y="1305"/>
                  </a:lnTo>
                  <a:lnTo>
                    <a:pt x="434" y="1259"/>
                  </a:lnTo>
                  <a:lnTo>
                    <a:pt x="447" y="1211"/>
                  </a:lnTo>
                  <a:lnTo>
                    <a:pt x="465" y="1104"/>
                  </a:lnTo>
                  <a:lnTo>
                    <a:pt x="462" y="1024"/>
                  </a:lnTo>
                  <a:lnTo>
                    <a:pt x="444" y="965"/>
                  </a:lnTo>
                  <a:lnTo>
                    <a:pt x="415" y="921"/>
                  </a:lnTo>
                  <a:lnTo>
                    <a:pt x="382" y="887"/>
                  </a:lnTo>
                  <a:lnTo>
                    <a:pt x="351" y="858"/>
                  </a:lnTo>
                  <a:lnTo>
                    <a:pt x="325" y="827"/>
                  </a:lnTo>
                  <a:lnTo>
                    <a:pt x="311" y="790"/>
                  </a:lnTo>
                  <a:lnTo>
                    <a:pt x="308" y="767"/>
                  </a:lnTo>
                  <a:lnTo>
                    <a:pt x="308" y="741"/>
                  </a:lnTo>
                  <a:lnTo>
                    <a:pt x="310" y="711"/>
                  </a:lnTo>
                  <a:lnTo>
                    <a:pt x="315" y="678"/>
                  </a:lnTo>
                  <a:lnTo>
                    <a:pt x="323" y="643"/>
                  </a:lnTo>
                  <a:lnTo>
                    <a:pt x="331" y="604"/>
                  </a:lnTo>
                  <a:lnTo>
                    <a:pt x="344" y="564"/>
                  </a:lnTo>
                  <a:lnTo>
                    <a:pt x="358" y="521"/>
                  </a:lnTo>
                  <a:lnTo>
                    <a:pt x="375" y="444"/>
                  </a:lnTo>
                  <a:lnTo>
                    <a:pt x="380" y="352"/>
                  </a:lnTo>
                  <a:lnTo>
                    <a:pt x="371" y="257"/>
                  </a:lnTo>
                  <a:lnTo>
                    <a:pt x="351" y="170"/>
                  </a:lnTo>
                  <a:lnTo>
                    <a:pt x="341" y="135"/>
                  </a:lnTo>
                  <a:lnTo>
                    <a:pt x="335" y="105"/>
                  </a:lnTo>
                  <a:lnTo>
                    <a:pt x="334" y="80"/>
                  </a:lnTo>
                  <a:lnTo>
                    <a:pt x="335" y="62"/>
                  </a:lnTo>
                  <a:lnTo>
                    <a:pt x="341" y="48"/>
                  </a:lnTo>
                  <a:lnTo>
                    <a:pt x="350" y="36"/>
                  </a:lnTo>
                  <a:lnTo>
                    <a:pt x="361" y="29"/>
                  </a:lnTo>
                  <a:lnTo>
                    <a:pt x="375" y="25"/>
                  </a:lnTo>
                  <a:lnTo>
                    <a:pt x="391" y="23"/>
                  </a:lnTo>
                  <a:lnTo>
                    <a:pt x="405" y="22"/>
                  </a:lnTo>
                  <a:lnTo>
                    <a:pt x="419" y="20"/>
                  </a:lnTo>
                  <a:lnTo>
                    <a:pt x="434" y="19"/>
                  </a:lnTo>
                  <a:lnTo>
                    <a:pt x="447" y="18"/>
                  </a:lnTo>
                  <a:lnTo>
                    <a:pt x="459" y="13"/>
                  </a:lnTo>
                  <a:lnTo>
                    <a:pt x="469" y="8"/>
                  </a:lnTo>
                  <a:lnTo>
                    <a:pt x="479" y="0"/>
                  </a:lnTo>
                  <a:lnTo>
                    <a:pt x="474" y="16"/>
                  </a:lnTo>
                  <a:lnTo>
                    <a:pt x="464" y="56"/>
                  </a:lnTo>
                  <a:lnTo>
                    <a:pt x="452" y="107"/>
                  </a:lnTo>
                  <a:lnTo>
                    <a:pt x="447" y="156"/>
                  </a:lnTo>
                  <a:lnTo>
                    <a:pt x="449" y="186"/>
                  </a:lnTo>
                  <a:lnTo>
                    <a:pt x="458" y="232"/>
                  </a:lnTo>
                  <a:lnTo>
                    <a:pt x="469" y="287"/>
                  </a:lnTo>
                  <a:lnTo>
                    <a:pt x="485" y="347"/>
                  </a:lnTo>
                  <a:lnTo>
                    <a:pt x="501" y="407"/>
                  </a:lnTo>
                  <a:lnTo>
                    <a:pt x="519" y="463"/>
                  </a:lnTo>
                  <a:lnTo>
                    <a:pt x="536" y="509"/>
                  </a:lnTo>
                  <a:lnTo>
                    <a:pt x="552" y="539"/>
                  </a:lnTo>
                  <a:lnTo>
                    <a:pt x="569" y="597"/>
                  </a:lnTo>
                  <a:lnTo>
                    <a:pt x="589" y="718"/>
                  </a:lnTo>
                  <a:lnTo>
                    <a:pt x="608" y="884"/>
                  </a:lnTo>
                  <a:lnTo>
                    <a:pt x="623" y="1078"/>
                  </a:lnTo>
                  <a:lnTo>
                    <a:pt x="630" y="1279"/>
                  </a:lnTo>
                  <a:lnTo>
                    <a:pt x="628" y="1473"/>
                  </a:lnTo>
                  <a:lnTo>
                    <a:pt x="611" y="1640"/>
                  </a:lnTo>
                  <a:lnTo>
                    <a:pt x="578" y="1763"/>
                  </a:ln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57" name="Freeform 33">
              <a:extLst>
                <a:ext uri="{FF2B5EF4-FFF2-40B4-BE49-F238E27FC236}">
                  <a16:creationId xmlns:a16="http://schemas.microsoft.com/office/drawing/2014/main" id="{9F1F3A13-47C4-4704-BB6B-C87F666B5F9A}"/>
                </a:ext>
              </a:extLst>
            </p:cNvPr>
            <p:cNvSpPr>
              <a:spLocks/>
            </p:cNvSpPr>
            <p:nvPr/>
          </p:nvSpPr>
          <p:spPr bwMode="auto">
            <a:xfrm>
              <a:off x="1776413" y="908051"/>
              <a:ext cx="409575" cy="1389063"/>
            </a:xfrm>
            <a:custGeom>
              <a:avLst/>
              <a:gdLst>
                <a:gd name="T0" fmla="*/ 2147483646 w 514"/>
                <a:gd name="T1" fmla="*/ 2147483646 h 1750"/>
                <a:gd name="T2" fmla="*/ 2147483646 w 514"/>
                <a:gd name="T3" fmla="*/ 2147483646 h 1750"/>
                <a:gd name="T4" fmla="*/ 2147483646 w 514"/>
                <a:gd name="T5" fmla="*/ 2147483646 h 1750"/>
                <a:gd name="T6" fmla="*/ 2147483646 w 514"/>
                <a:gd name="T7" fmla="*/ 2147483646 h 1750"/>
                <a:gd name="T8" fmla="*/ 2147483646 w 514"/>
                <a:gd name="T9" fmla="*/ 2147483646 h 1750"/>
                <a:gd name="T10" fmla="*/ 2147483646 w 514"/>
                <a:gd name="T11" fmla="*/ 2147483646 h 1750"/>
                <a:gd name="T12" fmla="*/ 2147483646 w 514"/>
                <a:gd name="T13" fmla="*/ 2147483646 h 1750"/>
                <a:gd name="T14" fmla="*/ 2147483646 w 514"/>
                <a:gd name="T15" fmla="*/ 2147483646 h 1750"/>
                <a:gd name="T16" fmla="*/ 2147483646 w 514"/>
                <a:gd name="T17" fmla="*/ 2147483646 h 1750"/>
                <a:gd name="T18" fmla="*/ 2147483646 w 514"/>
                <a:gd name="T19" fmla="*/ 2147483646 h 1750"/>
                <a:gd name="T20" fmla="*/ 2147483646 w 514"/>
                <a:gd name="T21" fmla="*/ 2147483646 h 1750"/>
                <a:gd name="T22" fmla="*/ 2147483646 w 514"/>
                <a:gd name="T23" fmla="*/ 2147483646 h 1750"/>
                <a:gd name="T24" fmla="*/ 2147483646 w 514"/>
                <a:gd name="T25" fmla="*/ 2147483646 h 1750"/>
                <a:gd name="T26" fmla="*/ 2147483646 w 514"/>
                <a:gd name="T27" fmla="*/ 2147483646 h 1750"/>
                <a:gd name="T28" fmla="*/ 2147483646 w 514"/>
                <a:gd name="T29" fmla="*/ 2147483646 h 1750"/>
                <a:gd name="T30" fmla="*/ 2147483646 w 514"/>
                <a:gd name="T31" fmla="*/ 2147483646 h 1750"/>
                <a:gd name="T32" fmla="*/ 2147483646 w 514"/>
                <a:gd name="T33" fmla="*/ 2147483646 h 1750"/>
                <a:gd name="T34" fmla="*/ 2147483646 w 514"/>
                <a:gd name="T35" fmla="*/ 2147483646 h 1750"/>
                <a:gd name="T36" fmla="*/ 2147483646 w 514"/>
                <a:gd name="T37" fmla="*/ 2147483646 h 1750"/>
                <a:gd name="T38" fmla="*/ 2147483646 w 514"/>
                <a:gd name="T39" fmla="*/ 2147483646 h 1750"/>
                <a:gd name="T40" fmla="*/ 2147483646 w 514"/>
                <a:gd name="T41" fmla="*/ 2147483646 h 1750"/>
                <a:gd name="T42" fmla="*/ 2147483646 w 514"/>
                <a:gd name="T43" fmla="*/ 2147483646 h 1750"/>
                <a:gd name="T44" fmla="*/ 2147483646 w 514"/>
                <a:gd name="T45" fmla="*/ 2147483646 h 1750"/>
                <a:gd name="T46" fmla="*/ 2147483646 w 514"/>
                <a:gd name="T47" fmla="*/ 2147483646 h 1750"/>
                <a:gd name="T48" fmla="*/ 2147483646 w 514"/>
                <a:gd name="T49" fmla="*/ 2147483646 h 1750"/>
                <a:gd name="T50" fmla="*/ 2147483646 w 514"/>
                <a:gd name="T51" fmla="*/ 2147483646 h 1750"/>
                <a:gd name="T52" fmla="*/ 2147483646 w 514"/>
                <a:gd name="T53" fmla="*/ 2147483646 h 1750"/>
                <a:gd name="T54" fmla="*/ 2147483646 w 514"/>
                <a:gd name="T55" fmla="*/ 2147483646 h 1750"/>
                <a:gd name="T56" fmla="*/ 2147483646 w 514"/>
                <a:gd name="T57" fmla="*/ 2147483646 h 1750"/>
                <a:gd name="T58" fmla="*/ 2147483646 w 514"/>
                <a:gd name="T59" fmla="*/ 2147483646 h 1750"/>
                <a:gd name="T60" fmla="*/ 2147483646 w 514"/>
                <a:gd name="T61" fmla="*/ 2147483646 h 1750"/>
                <a:gd name="T62" fmla="*/ 2147483646 w 514"/>
                <a:gd name="T63" fmla="*/ 2147483646 h 1750"/>
                <a:gd name="T64" fmla="*/ 2147483646 w 514"/>
                <a:gd name="T65" fmla="*/ 2147483646 h 1750"/>
                <a:gd name="T66" fmla="*/ 2147483646 w 514"/>
                <a:gd name="T67" fmla="*/ 2147483646 h 1750"/>
                <a:gd name="T68" fmla="*/ 2147483646 w 514"/>
                <a:gd name="T69" fmla="*/ 2147483646 h 1750"/>
                <a:gd name="T70" fmla="*/ 2147483646 w 514"/>
                <a:gd name="T71" fmla="*/ 2147483646 h 1750"/>
                <a:gd name="T72" fmla="*/ 2147483646 w 514"/>
                <a:gd name="T73" fmla="*/ 2147483646 h 1750"/>
                <a:gd name="T74" fmla="*/ 2147483646 w 514"/>
                <a:gd name="T75" fmla="*/ 2147483646 h 1750"/>
                <a:gd name="T76" fmla="*/ 2147483646 w 514"/>
                <a:gd name="T77" fmla="*/ 2147483646 h 1750"/>
                <a:gd name="T78" fmla="*/ 2147483646 w 514"/>
                <a:gd name="T79" fmla="*/ 2147483646 h 17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14" h="1750">
                  <a:moveTo>
                    <a:pt x="242" y="0"/>
                  </a:moveTo>
                  <a:lnTo>
                    <a:pt x="238" y="7"/>
                  </a:lnTo>
                  <a:lnTo>
                    <a:pt x="228" y="27"/>
                  </a:lnTo>
                  <a:lnTo>
                    <a:pt x="215" y="57"/>
                  </a:lnTo>
                  <a:lnTo>
                    <a:pt x="202" y="94"/>
                  </a:lnTo>
                  <a:lnTo>
                    <a:pt x="194" y="140"/>
                  </a:lnTo>
                  <a:lnTo>
                    <a:pt x="191" y="189"/>
                  </a:lnTo>
                  <a:lnTo>
                    <a:pt x="198" y="241"/>
                  </a:lnTo>
                  <a:lnTo>
                    <a:pt x="218" y="293"/>
                  </a:lnTo>
                  <a:lnTo>
                    <a:pt x="234" y="320"/>
                  </a:lnTo>
                  <a:lnTo>
                    <a:pt x="251" y="351"/>
                  </a:lnTo>
                  <a:lnTo>
                    <a:pt x="269" y="387"/>
                  </a:lnTo>
                  <a:lnTo>
                    <a:pt x="289" y="427"/>
                  </a:lnTo>
                  <a:lnTo>
                    <a:pt x="311" y="473"/>
                  </a:lnTo>
                  <a:lnTo>
                    <a:pt x="329" y="524"/>
                  </a:lnTo>
                  <a:lnTo>
                    <a:pt x="348" y="581"/>
                  </a:lnTo>
                  <a:lnTo>
                    <a:pt x="363" y="647"/>
                  </a:lnTo>
                  <a:lnTo>
                    <a:pt x="378" y="720"/>
                  </a:lnTo>
                  <a:lnTo>
                    <a:pt x="386" y="801"/>
                  </a:lnTo>
                  <a:lnTo>
                    <a:pt x="392" y="892"/>
                  </a:lnTo>
                  <a:lnTo>
                    <a:pt x="393" y="992"/>
                  </a:lnTo>
                  <a:lnTo>
                    <a:pt x="388" y="1103"/>
                  </a:lnTo>
                  <a:lnTo>
                    <a:pt x="376" y="1225"/>
                  </a:lnTo>
                  <a:lnTo>
                    <a:pt x="358" y="1358"/>
                  </a:lnTo>
                  <a:lnTo>
                    <a:pt x="332" y="1503"/>
                  </a:lnTo>
                  <a:lnTo>
                    <a:pt x="322" y="1539"/>
                  </a:lnTo>
                  <a:lnTo>
                    <a:pt x="306" y="1572"/>
                  </a:lnTo>
                  <a:lnTo>
                    <a:pt x="286" y="1599"/>
                  </a:lnTo>
                  <a:lnTo>
                    <a:pt x="264" y="1624"/>
                  </a:lnTo>
                  <a:lnTo>
                    <a:pt x="238" y="1646"/>
                  </a:lnTo>
                  <a:lnTo>
                    <a:pt x="209" y="1664"/>
                  </a:lnTo>
                  <a:lnTo>
                    <a:pt x="181" y="1680"/>
                  </a:lnTo>
                  <a:lnTo>
                    <a:pt x="151" y="1693"/>
                  </a:lnTo>
                  <a:lnTo>
                    <a:pt x="122" y="1704"/>
                  </a:lnTo>
                  <a:lnTo>
                    <a:pt x="94" y="1713"/>
                  </a:lnTo>
                  <a:lnTo>
                    <a:pt x="68" y="1719"/>
                  </a:lnTo>
                  <a:lnTo>
                    <a:pt x="45" y="1724"/>
                  </a:lnTo>
                  <a:lnTo>
                    <a:pt x="27" y="1727"/>
                  </a:lnTo>
                  <a:lnTo>
                    <a:pt x="13" y="1730"/>
                  </a:lnTo>
                  <a:lnTo>
                    <a:pt x="3" y="1731"/>
                  </a:lnTo>
                  <a:lnTo>
                    <a:pt x="0" y="1731"/>
                  </a:lnTo>
                  <a:lnTo>
                    <a:pt x="6" y="1733"/>
                  </a:lnTo>
                  <a:lnTo>
                    <a:pt x="20" y="1734"/>
                  </a:lnTo>
                  <a:lnTo>
                    <a:pt x="43" y="1739"/>
                  </a:lnTo>
                  <a:lnTo>
                    <a:pt x="71" y="1741"/>
                  </a:lnTo>
                  <a:lnTo>
                    <a:pt x="105" y="1746"/>
                  </a:lnTo>
                  <a:lnTo>
                    <a:pt x="145" y="1749"/>
                  </a:lnTo>
                  <a:lnTo>
                    <a:pt x="187" y="1750"/>
                  </a:lnTo>
                  <a:lnTo>
                    <a:pt x="229" y="1750"/>
                  </a:lnTo>
                  <a:lnTo>
                    <a:pt x="272" y="1749"/>
                  </a:lnTo>
                  <a:lnTo>
                    <a:pt x="315" y="1743"/>
                  </a:lnTo>
                  <a:lnTo>
                    <a:pt x="355" y="1733"/>
                  </a:lnTo>
                  <a:lnTo>
                    <a:pt x="390" y="1720"/>
                  </a:lnTo>
                  <a:lnTo>
                    <a:pt x="420" y="1703"/>
                  </a:lnTo>
                  <a:lnTo>
                    <a:pt x="446" y="1680"/>
                  </a:lnTo>
                  <a:lnTo>
                    <a:pt x="462" y="1652"/>
                  </a:lnTo>
                  <a:lnTo>
                    <a:pt x="470" y="1617"/>
                  </a:lnTo>
                  <a:lnTo>
                    <a:pt x="479" y="1513"/>
                  </a:lnTo>
                  <a:lnTo>
                    <a:pt x="492" y="1363"/>
                  </a:lnTo>
                  <a:lnTo>
                    <a:pt x="504" y="1185"/>
                  </a:lnTo>
                  <a:lnTo>
                    <a:pt x="513" y="992"/>
                  </a:lnTo>
                  <a:lnTo>
                    <a:pt x="514" y="805"/>
                  </a:lnTo>
                  <a:lnTo>
                    <a:pt x="506" y="637"/>
                  </a:lnTo>
                  <a:lnTo>
                    <a:pt x="484" y="504"/>
                  </a:lnTo>
                  <a:lnTo>
                    <a:pt x="445" y="424"/>
                  </a:lnTo>
                  <a:lnTo>
                    <a:pt x="427" y="408"/>
                  </a:lnTo>
                  <a:lnTo>
                    <a:pt x="410" y="391"/>
                  </a:lnTo>
                  <a:lnTo>
                    <a:pt x="390" y="376"/>
                  </a:lnTo>
                  <a:lnTo>
                    <a:pt x="372" y="358"/>
                  </a:lnTo>
                  <a:lnTo>
                    <a:pt x="352" y="341"/>
                  </a:lnTo>
                  <a:lnTo>
                    <a:pt x="333" y="323"/>
                  </a:lnTo>
                  <a:lnTo>
                    <a:pt x="315" y="303"/>
                  </a:lnTo>
                  <a:lnTo>
                    <a:pt x="296" y="280"/>
                  </a:lnTo>
                  <a:lnTo>
                    <a:pt x="281" y="257"/>
                  </a:lnTo>
                  <a:lnTo>
                    <a:pt x="266" y="230"/>
                  </a:lnTo>
                  <a:lnTo>
                    <a:pt x="255" y="200"/>
                  </a:lnTo>
                  <a:lnTo>
                    <a:pt x="245" y="169"/>
                  </a:lnTo>
                  <a:lnTo>
                    <a:pt x="239" y="132"/>
                  </a:lnTo>
                  <a:lnTo>
                    <a:pt x="236" y="93"/>
                  </a:lnTo>
                  <a:lnTo>
                    <a:pt x="236" y="49"/>
                  </a:lnTo>
                  <a:lnTo>
                    <a:pt x="242"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58" name="Freeform 34">
              <a:extLst>
                <a:ext uri="{FF2B5EF4-FFF2-40B4-BE49-F238E27FC236}">
                  <a16:creationId xmlns:a16="http://schemas.microsoft.com/office/drawing/2014/main" id="{8D821EA3-A328-4C8F-A496-62B6E8621560}"/>
                </a:ext>
              </a:extLst>
            </p:cNvPr>
            <p:cNvSpPr>
              <a:spLocks/>
            </p:cNvSpPr>
            <p:nvPr/>
          </p:nvSpPr>
          <p:spPr bwMode="auto">
            <a:xfrm>
              <a:off x="1820863" y="817563"/>
              <a:ext cx="174625" cy="26988"/>
            </a:xfrm>
            <a:custGeom>
              <a:avLst/>
              <a:gdLst>
                <a:gd name="T0" fmla="*/ 2147483646 w 220"/>
                <a:gd name="T1" fmla="*/ 0 h 33"/>
                <a:gd name="T2" fmla="*/ 2147483646 w 220"/>
                <a:gd name="T3" fmla="*/ 2147483646 h 33"/>
                <a:gd name="T4" fmla="*/ 2147483646 w 220"/>
                <a:gd name="T5" fmla="*/ 2147483646 h 33"/>
                <a:gd name="T6" fmla="*/ 2147483646 w 220"/>
                <a:gd name="T7" fmla="*/ 2147483646 h 33"/>
                <a:gd name="T8" fmla="*/ 2147483646 w 220"/>
                <a:gd name="T9" fmla="*/ 2147483646 h 33"/>
                <a:gd name="T10" fmla="*/ 2147483646 w 220"/>
                <a:gd name="T11" fmla="*/ 2147483646 h 33"/>
                <a:gd name="T12" fmla="*/ 2147483646 w 220"/>
                <a:gd name="T13" fmla="*/ 2147483646 h 33"/>
                <a:gd name="T14" fmla="*/ 2147483646 w 220"/>
                <a:gd name="T15" fmla="*/ 2147483646 h 33"/>
                <a:gd name="T16" fmla="*/ 0 w 220"/>
                <a:gd name="T17" fmla="*/ 2147483646 h 33"/>
                <a:gd name="T18" fmla="*/ 2147483646 w 220"/>
                <a:gd name="T19" fmla="*/ 2147483646 h 33"/>
                <a:gd name="T20" fmla="*/ 2147483646 w 220"/>
                <a:gd name="T21" fmla="*/ 2147483646 h 33"/>
                <a:gd name="T22" fmla="*/ 2147483646 w 220"/>
                <a:gd name="T23" fmla="*/ 2147483646 h 33"/>
                <a:gd name="T24" fmla="*/ 2147483646 w 220"/>
                <a:gd name="T25" fmla="*/ 2147483646 h 33"/>
                <a:gd name="T26" fmla="*/ 2147483646 w 220"/>
                <a:gd name="T27" fmla="*/ 2147483646 h 33"/>
                <a:gd name="T28" fmla="*/ 2147483646 w 220"/>
                <a:gd name="T29" fmla="*/ 2147483646 h 33"/>
                <a:gd name="T30" fmla="*/ 2147483646 w 220"/>
                <a:gd name="T31" fmla="*/ 2147483646 h 33"/>
                <a:gd name="T32" fmla="*/ 2147483646 w 220"/>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0" h="33">
                  <a:moveTo>
                    <a:pt x="220" y="0"/>
                  </a:moveTo>
                  <a:lnTo>
                    <a:pt x="214" y="2"/>
                  </a:lnTo>
                  <a:lnTo>
                    <a:pt x="196" y="5"/>
                  </a:lnTo>
                  <a:lnTo>
                    <a:pt x="170" y="10"/>
                  </a:lnTo>
                  <a:lnTo>
                    <a:pt x="139" y="15"/>
                  </a:lnTo>
                  <a:lnTo>
                    <a:pt x="103" y="20"/>
                  </a:lnTo>
                  <a:lnTo>
                    <a:pt x="66" y="23"/>
                  </a:lnTo>
                  <a:lnTo>
                    <a:pt x="32" y="26"/>
                  </a:lnTo>
                  <a:lnTo>
                    <a:pt x="0" y="25"/>
                  </a:lnTo>
                  <a:lnTo>
                    <a:pt x="8" y="26"/>
                  </a:lnTo>
                  <a:lnTo>
                    <a:pt x="26" y="29"/>
                  </a:lnTo>
                  <a:lnTo>
                    <a:pt x="53" y="32"/>
                  </a:lnTo>
                  <a:lnTo>
                    <a:pt x="86" y="33"/>
                  </a:lnTo>
                  <a:lnTo>
                    <a:pt x="122" y="33"/>
                  </a:lnTo>
                  <a:lnTo>
                    <a:pt x="159" y="29"/>
                  </a:lnTo>
                  <a:lnTo>
                    <a:pt x="191" y="18"/>
                  </a:lnTo>
                  <a:lnTo>
                    <a:pt x="220" y="0"/>
                  </a:ln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3" name="グループ化 2">
            <a:extLst>
              <a:ext uri="{FF2B5EF4-FFF2-40B4-BE49-F238E27FC236}">
                <a16:creationId xmlns:a16="http://schemas.microsoft.com/office/drawing/2014/main" id="{8A321C88-7A0B-460B-A807-E7A643336E3F}"/>
              </a:ext>
            </a:extLst>
          </p:cNvPr>
          <p:cNvGrpSpPr/>
          <p:nvPr/>
        </p:nvGrpSpPr>
        <p:grpSpPr>
          <a:xfrm>
            <a:off x="223838" y="242888"/>
            <a:ext cx="8920162" cy="6066432"/>
            <a:chOff x="223838" y="242888"/>
            <a:chExt cx="8920162" cy="6066432"/>
          </a:xfrm>
        </p:grpSpPr>
        <p:sp>
          <p:nvSpPr>
            <p:cNvPr id="22530" name="テキスト ボックス 4">
              <a:extLst>
                <a:ext uri="{FF2B5EF4-FFF2-40B4-BE49-F238E27FC236}">
                  <a16:creationId xmlns:a16="http://schemas.microsoft.com/office/drawing/2014/main" id="{D6A8E759-67DC-44AD-A8D9-61242E53F96B}"/>
                </a:ext>
              </a:extLst>
            </p:cNvPr>
            <p:cNvSpPr txBox="1">
              <a:spLocks noChangeArrowheads="1"/>
            </p:cNvSpPr>
            <p:nvPr/>
          </p:nvSpPr>
          <p:spPr bwMode="auto">
            <a:xfrm>
              <a:off x="468313" y="2852738"/>
              <a:ext cx="835183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ja-JP" sz="2800" b="1">
                  <a:latin typeface="Meiryo UI" panose="020B0604030504040204" pitchFamily="34" charset="-128"/>
                  <a:ea typeface="Meiryo UI" panose="020B0604030504040204" pitchFamily="34" charset="-128"/>
                </a:rPr>
                <a:t>1000g</a:t>
              </a:r>
              <a:r>
                <a:rPr lang="ja-JP" altLang="en-US" sz="2800" b="1">
                  <a:latin typeface="Meiryo UI" panose="020B0604030504040204" pitchFamily="34" charset="-128"/>
                  <a:ea typeface="Meiryo UI" panose="020B0604030504040204" pitchFamily="34" charset="-128"/>
                </a:rPr>
                <a:t>のミルクが・・　　　　　　　　約</a:t>
              </a:r>
              <a:r>
                <a:rPr lang="en-US" altLang="ja-JP" sz="2800" b="1">
                  <a:latin typeface="Meiryo UI" panose="020B0604030504040204" pitchFamily="34" charset="-128"/>
                  <a:ea typeface="Meiryo UI" panose="020B0604030504040204" pitchFamily="34" charset="-128"/>
                </a:rPr>
                <a:t>100g</a:t>
              </a:r>
              <a:r>
                <a:rPr lang="ja-JP" altLang="en-US" sz="2800" b="1">
                  <a:latin typeface="Meiryo UI" panose="020B0604030504040204" pitchFamily="34" charset="-128"/>
                  <a:ea typeface="Meiryo UI" panose="020B0604030504040204" pitchFamily="34" charset="-128"/>
                </a:rPr>
                <a:t>のチーズ</a:t>
              </a:r>
              <a:endParaRPr lang="en-US" altLang="ja-JP" sz="2800" b="1">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800" b="1">
                  <a:latin typeface="Meiryo UI" panose="020B0604030504040204" pitchFamily="34" charset="-128"/>
                  <a:ea typeface="Meiryo UI" panose="020B0604030504040204" pitchFamily="34" charset="-128"/>
                </a:rPr>
                <a:t>　　　　　　　　　　　　　　　　　　　　（重量は</a:t>
              </a:r>
              <a:r>
                <a:rPr lang="ja-JP" altLang="en-US" sz="2800" b="1" u="sng">
                  <a:solidFill>
                    <a:srgbClr val="FF0000"/>
                  </a:solidFill>
                  <a:latin typeface="Meiryo UI" panose="020B0604030504040204" pitchFamily="34" charset="-128"/>
                  <a:ea typeface="Meiryo UI" panose="020B0604030504040204" pitchFamily="34" charset="-128"/>
                </a:rPr>
                <a:t>約</a:t>
              </a:r>
              <a:r>
                <a:rPr lang="en-US" altLang="ja-JP" sz="2800" b="1" u="sng">
                  <a:solidFill>
                    <a:srgbClr val="FF0000"/>
                  </a:solidFill>
                  <a:latin typeface="Meiryo UI" panose="020B0604030504040204" pitchFamily="34" charset="-128"/>
                  <a:ea typeface="Meiryo UI" panose="020B0604030504040204" pitchFamily="34" charset="-128"/>
                </a:rPr>
                <a:t>1/10</a:t>
              </a:r>
              <a:r>
                <a:rPr lang="ja-JP" altLang="en-US" sz="2800" b="1" u="sng">
                  <a:solidFill>
                    <a:srgbClr val="FF0000"/>
                  </a:solidFill>
                  <a:latin typeface="Meiryo UI" panose="020B0604030504040204" pitchFamily="34" charset="-128"/>
                  <a:ea typeface="Meiryo UI" panose="020B0604030504040204" pitchFamily="34" charset="-128"/>
                </a:rPr>
                <a:t>に</a:t>
              </a:r>
              <a:r>
                <a:rPr lang="ja-JP" altLang="en-US" sz="2800" b="1" u="sng">
                  <a:latin typeface="Meiryo UI" panose="020B0604030504040204" pitchFamily="34" charset="-128"/>
                  <a:ea typeface="Meiryo UI" panose="020B0604030504040204" pitchFamily="34" charset="-128"/>
                </a:rPr>
                <a:t>）</a:t>
              </a:r>
              <a:endParaRPr lang="ja-JP" altLang="en-US" sz="2800" b="1">
                <a:latin typeface="Meiryo UI" panose="020B0604030504040204" pitchFamily="34" charset="-128"/>
                <a:ea typeface="Meiryo UI" panose="020B0604030504040204" pitchFamily="34" charset="-128"/>
              </a:endParaRPr>
            </a:p>
          </p:txBody>
        </p:sp>
        <p:sp>
          <p:nvSpPr>
            <p:cNvPr id="22531" name="テキスト ボックス 5">
              <a:extLst>
                <a:ext uri="{FF2B5EF4-FFF2-40B4-BE49-F238E27FC236}">
                  <a16:creationId xmlns:a16="http://schemas.microsoft.com/office/drawing/2014/main" id="{3CBF2CDF-1178-4E69-B286-35DFAC923E58}"/>
                </a:ext>
              </a:extLst>
            </p:cNvPr>
            <p:cNvSpPr txBox="1">
              <a:spLocks noChangeArrowheads="1"/>
            </p:cNvSpPr>
            <p:nvPr/>
          </p:nvSpPr>
          <p:spPr bwMode="auto">
            <a:xfrm>
              <a:off x="257969" y="3844926"/>
              <a:ext cx="37925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dirty="0">
                  <a:latin typeface="Meiryo UI" panose="020B0604030504040204" pitchFamily="34" charset="-128"/>
                  <a:ea typeface="Meiryo UI" panose="020B0604030504040204" pitchFamily="34" charset="-128"/>
                </a:rPr>
                <a:t>　乳中の栄養成分が・・・</a:t>
              </a:r>
              <a:endParaRPr lang="en-US" altLang="ja-JP" sz="2800" b="1" dirty="0">
                <a:latin typeface="Meiryo UI" panose="020B0604030504040204" pitchFamily="34" charset="-128"/>
                <a:ea typeface="Meiryo UI" panose="020B0604030504040204" pitchFamily="34" charset="-128"/>
              </a:endParaRPr>
            </a:p>
          </p:txBody>
        </p:sp>
        <p:sp>
          <p:nvSpPr>
            <p:cNvPr id="22532" name="テキスト ボックス 8">
              <a:extLst>
                <a:ext uri="{FF2B5EF4-FFF2-40B4-BE49-F238E27FC236}">
                  <a16:creationId xmlns:a16="http://schemas.microsoft.com/office/drawing/2014/main" id="{0DFEDB24-1E9A-4103-8768-167A1EE8053F}"/>
                </a:ext>
              </a:extLst>
            </p:cNvPr>
            <p:cNvSpPr txBox="1">
              <a:spLocks noChangeArrowheads="1"/>
            </p:cNvSpPr>
            <p:nvPr/>
          </p:nvSpPr>
          <p:spPr bwMode="auto">
            <a:xfrm>
              <a:off x="4932363" y="4227513"/>
              <a:ext cx="421163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dirty="0">
                  <a:latin typeface="Meiryo UI" panose="020B0604030504040204" pitchFamily="34" charset="-128"/>
                  <a:ea typeface="Meiryo UI" panose="020B0604030504040204" pitchFamily="34" charset="-128"/>
                </a:rPr>
                <a:t>炭水化物</a:t>
              </a:r>
              <a:r>
                <a:rPr lang="en-US" altLang="ja-JP" sz="2800" b="1" dirty="0">
                  <a:latin typeface="Meiryo UI" panose="020B0604030504040204" pitchFamily="34" charset="-128"/>
                  <a:ea typeface="Meiryo UI" panose="020B0604030504040204" pitchFamily="34" charset="-128"/>
                </a:rPr>
                <a:t>(</a:t>
              </a:r>
              <a:r>
                <a:rPr lang="ja-JP" altLang="en-US" sz="2800" b="1" dirty="0">
                  <a:latin typeface="Meiryo UI" panose="020B0604030504040204" pitchFamily="34" charset="-128"/>
                  <a:ea typeface="Meiryo UI" panose="020B0604030504040204" pitchFamily="34" charset="-128"/>
                </a:rPr>
                <a:t>乳糖</a:t>
              </a:r>
              <a:r>
                <a:rPr lang="en-US" altLang="ja-JP" sz="2800" b="1" dirty="0">
                  <a:latin typeface="Meiryo UI" panose="020B0604030504040204" pitchFamily="34" charset="-128"/>
                  <a:ea typeface="Meiryo UI" panose="020B0604030504040204" pitchFamily="34" charset="-128"/>
                </a:rPr>
                <a:t>)</a:t>
              </a:r>
              <a:r>
                <a:rPr lang="ja-JP" altLang="en-US" sz="2800" b="1" dirty="0">
                  <a:latin typeface="Meiryo UI" panose="020B0604030504040204" pitchFamily="34" charset="-128"/>
                  <a:ea typeface="Meiryo UI" panose="020B0604030504040204" pitchFamily="34" charset="-128"/>
                </a:rPr>
                <a:t>と</a:t>
              </a:r>
              <a:endParaRPr lang="en-US" altLang="ja-JP" sz="2800" b="1"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800" b="1" dirty="0">
                  <a:solidFill>
                    <a:srgbClr val="0000CC"/>
                  </a:solidFill>
                  <a:latin typeface="Meiryo UI" panose="020B0604030504040204" pitchFamily="34" charset="-128"/>
                  <a:ea typeface="Meiryo UI" panose="020B0604030504040204" pitchFamily="34" charset="-128"/>
                </a:rPr>
                <a:t>水溶性のビタミンが</a:t>
              </a:r>
              <a:br>
                <a:rPr lang="en-US" altLang="ja-JP" sz="2800" b="1" dirty="0">
                  <a:solidFill>
                    <a:srgbClr val="0000CC"/>
                  </a:solidFill>
                  <a:latin typeface="Meiryo UI" panose="020B0604030504040204" pitchFamily="34" charset="-128"/>
                  <a:ea typeface="Meiryo UI" panose="020B0604030504040204" pitchFamily="34" charset="-128"/>
                </a:rPr>
              </a:br>
              <a:r>
                <a:rPr lang="ja-JP" altLang="en-US" sz="2400" b="1" dirty="0">
                  <a:solidFill>
                    <a:srgbClr val="0000CC"/>
                  </a:solidFill>
                  <a:latin typeface="Meiryo UI" panose="020B0604030504040204" pitchFamily="34" charset="-128"/>
                  <a:ea typeface="Meiryo UI" panose="020B0604030504040204" pitchFamily="34" charset="-128"/>
                </a:rPr>
                <a:t>（ビタミンＣなど）</a:t>
              </a:r>
              <a:endParaRPr lang="en-US" altLang="ja-JP" sz="2400" b="1" dirty="0">
                <a:solidFill>
                  <a:srgbClr val="0000CC"/>
                </a:solidFill>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800" b="1" dirty="0">
                  <a:solidFill>
                    <a:srgbClr val="0000CC"/>
                  </a:solidFill>
                  <a:latin typeface="Meiryo UI" panose="020B0604030504040204" pitchFamily="34" charset="-128"/>
                  <a:ea typeface="Meiryo UI" panose="020B0604030504040204" pitchFamily="34" charset="-128"/>
                </a:rPr>
                <a:t>ホエイとともに</a:t>
              </a:r>
              <a:r>
                <a:rPr lang="ja-JP" altLang="en-US" sz="2800" b="1" dirty="0">
                  <a:solidFill>
                    <a:srgbClr val="FF0000"/>
                  </a:solidFill>
                  <a:latin typeface="Meiryo UI" panose="020B0604030504040204" pitchFamily="34" charset="-128"/>
                  <a:ea typeface="Meiryo UI" panose="020B0604030504040204" pitchFamily="34" charset="-128"/>
                </a:rPr>
                <a:t>排出</a:t>
              </a:r>
              <a:r>
                <a:rPr lang="ja-JP" altLang="en-US" sz="2800" b="1" dirty="0">
                  <a:solidFill>
                    <a:srgbClr val="0000CC"/>
                  </a:solidFill>
                  <a:latin typeface="Meiryo UI" panose="020B0604030504040204" pitchFamily="34" charset="-128"/>
                  <a:ea typeface="Meiryo UI" panose="020B0604030504040204" pitchFamily="34" charset="-128"/>
                </a:rPr>
                <a:t>される。</a:t>
              </a:r>
              <a:endParaRPr lang="en-US" altLang="ja-JP" sz="2800" b="1" dirty="0">
                <a:solidFill>
                  <a:srgbClr val="0000CC"/>
                </a:solidFill>
                <a:latin typeface="Meiryo UI" panose="020B0604030504040204" pitchFamily="34" charset="-128"/>
                <a:ea typeface="Meiryo UI" panose="020B0604030504040204" pitchFamily="34" charset="-128"/>
              </a:endParaRPr>
            </a:p>
          </p:txBody>
        </p:sp>
        <p:sp>
          <p:nvSpPr>
            <p:cNvPr id="22533" name="正方形/長方形 6">
              <a:extLst>
                <a:ext uri="{FF2B5EF4-FFF2-40B4-BE49-F238E27FC236}">
                  <a16:creationId xmlns:a16="http://schemas.microsoft.com/office/drawing/2014/main" id="{267986EA-F276-4761-A093-9073458FB21F}"/>
                </a:ext>
              </a:extLst>
            </p:cNvPr>
            <p:cNvSpPr>
              <a:spLocks noChangeArrowheads="1"/>
            </p:cNvSpPr>
            <p:nvPr/>
          </p:nvSpPr>
          <p:spPr bwMode="auto">
            <a:xfrm>
              <a:off x="404018" y="4539149"/>
              <a:ext cx="3598863"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000" b="1" dirty="0">
                  <a:latin typeface="Meiryo UI" panose="020B0604030504040204" pitchFamily="34" charset="-128"/>
                  <a:ea typeface="Meiryo UI" panose="020B0604030504040204" pitchFamily="34" charset="-128"/>
                </a:rPr>
                <a:t>　　　　炭水化物（乳糖）</a:t>
              </a:r>
              <a:endParaRPr lang="en-US" altLang="ja-JP" sz="2000" b="1"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000" b="1" dirty="0">
                  <a:latin typeface="Meiryo UI" panose="020B0604030504040204" pitchFamily="34" charset="-128"/>
                  <a:ea typeface="Meiryo UI" panose="020B0604030504040204" pitchFamily="34" charset="-128"/>
                </a:rPr>
                <a:t>　　　　脂質（乳脂肪）</a:t>
              </a:r>
              <a:endParaRPr lang="en-US" altLang="ja-JP" sz="2000" b="1"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000" b="1" dirty="0">
                  <a:latin typeface="Meiryo UI" panose="020B0604030504040204" pitchFamily="34" charset="-128"/>
                  <a:ea typeface="Meiryo UI" panose="020B0604030504040204" pitchFamily="34" charset="-128"/>
                </a:rPr>
                <a:t>　　　　たんぱく質</a:t>
              </a:r>
              <a:endParaRPr lang="en-US" altLang="ja-JP" sz="2000" b="1"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000" b="1" dirty="0">
                  <a:latin typeface="Meiryo UI" panose="020B0604030504040204" pitchFamily="34" charset="-128"/>
                  <a:ea typeface="Meiryo UI" panose="020B0604030504040204" pitchFamily="34" charset="-128"/>
                </a:rPr>
                <a:t>　　　　ミネラル</a:t>
              </a:r>
              <a:endParaRPr lang="en-US" altLang="ja-JP" sz="2000" b="1"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000" b="1" dirty="0">
                  <a:latin typeface="Meiryo UI" panose="020B0604030504040204" pitchFamily="34" charset="-128"/>
                  <a:ea typeface="Meiryo UI" panose="020B0604030504040204" pitchFamily="34" charset="-128"/>
                </a:rPr>
                <a:t>　　　　ビタミン</a:t>
              </a:r>
            </a:p>
          </p:txBody>
        </p:sp>
        <p:sp>
          <p:nvSpPr>
            <p:cNvPr id="10" name="角丸四角形 9">
              <a:extLst>
                <a:ext uri="{FF2B5EF4-FFF2-40B4-BE49-F238E27FC236}">
                  <a16:creationId xmlns:a16="http://schemas.microsoft.com/office/drawing/2014/main" id="{D8968AB7-3193-4AE0-813D-78FA1C3581B3}"/>
                </a:ext>
              </a:extLst>
            </p:cNvPr>
            <p:cNvSpPr/>
            <p:nvPr/>
          </p:nvSpPr>
          <p:spPr>
            <a:xfrm>
              <a:off x="250825" y="838200"/>
              <a:ext cx="3792538" cy="547112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b="1">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右矢印 14">
              <a:extLst>
                <a:ext uri="{FF2B5EF4-FFF2-40B4-BE49-F238E27FC236}">
                  <a16:creationId xmlns:a16="http://schemas.microsoft.com/office/drawing/2014/main" id="{1A1B8F60-4BF6-420F-849E-AE18A270BC1B}"/>
                </a:ext>
              </a:extLst>
            </p:cNvPr>
            <p:cNvSpPr/>
            <p:nvPr/>
          </p:nvSpPr>
          <p:spPr>
            <a:xfrm>
              <a:off x="3829050" y="4922838"/>
              <a:ext cx="1103313" cy="44608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b="1">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2540" name="グループ化 18530">
              <a:extLst>
                <a:ext uri="{FF2B5EF4-FFF2-40B4-BE49-F238E27FC236}">
                  <a16:creationId xmlns:a16="http://schemas.microsoft.com/office/drawing/2014/main" id="{18FFE1C9-0D98-4A26-98CC-25100D84DA0E}"/>
                </a:ext>
              </a:extLst>
            </p:cNvPr>
            <p:cNvGrpSpPr>
              <a:grpSpLocks/>
            </p:cNvGrpSpPr>
            <p:nvPr/>
          </p:nvGrpSpPr>
          <p:grpSpPr bwMode="auto">
            <a:xfrm>
              <a:off x="5397500" y="1244600"/>
              <a:ext cx="2271713" cy="1263650"/>
              <a:chOff x="5397500" y="739775"/>
              <a:chExt cx="2271713" cy="1263650"/>
            </a:xfrm>
          </p:grpSpPr>
          <p:sp>
            <p:nvSpPr>
              <p:cNvPr id="22546" name="AutoShape 36">
                <a:extLst>
                  <a:ext uri="{FF2B5EF4-FFF2-40B4-BE49-F238E27FC236}">
                    <a16:creationId xmlns:a16="http://schemas.microsoft.com/office/drawing/2014/main" id="{6749F51F-F44D-4AFA-82D0-795A4ABB7EFF}"/>
                  </a:ext>
                </a:extLst>
              </p:cNvPr>
              <p:cNvSpPr>
                <a:spLocks noChangeAspect="1" noChangeArrowheads="1" noTextEdit="1"/>
              </p:cNvSpPr>
              <p:nvPr/>
            </p:nvSpPr>
            <p:spPr bwMode="auto">
              <a:xfrm>
                <a:off x="5397500" y="739775"/>
                <a:ext cx="2271713"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22547" name="Freeform 38">
                <a:extLst>
                  <a:ext uri="{FF2B5EF4-FFF2-40B4-BE49-F238E27FC236}">
                    <a16:creationId xmlns:a16="http://schemas.microsoft.com/office/drawing/2014/main" id="{C6A18CC1-2387-4312-BCC1-D5F8650F2A2C}"/>
                  </a:ext>
                </a:extLst>
              </p:cNvPr>
              <p:cNvSpPr>
                <a:spLocks/>
              </p:cNvSpPr>
              <p:nvPr/>
            </p:nvSpPr>
            <p:spPr bwMode="auto">
              <a:xfrm>
                <a:off x="6367463" y="1446213"/>
                <a:ext cx="1285875" cy="336550"/>
              </a:xfrm>
              <a:custGeom>
                <a:avLst/>
                <a:gdLst>
                  <a:gd name="T0" fmla="*/ 2147483646 w 2432"/>
                  <a:gd name="T1" fmla="*/ 2147483646 h 636"/>
                  <a:gd name="T2" fmla="*/ 2147483646 w 2432"/>
                  <a:gd name="T3" fmla="*/ 2147483646 h 636"/>
                  <a:gd name="T4" fmla="*/ 2147483646 w 2432"/>
                  <a:gd name="T5" fmla="*/ 2147483646 h 636"/>
                  <a:gd name="T6" fmla="*/ 2147483646 w 2432"/>
                  <a:gd name="T7" fmla="*/ 2147483646 h 636"/>
                  <a:gd name="T8" fmla="*/ 2147483646 w 2432"/>
                  <a:gd name="T9" fmla="*/ 2147483646 h 636"/>
                  <a:gd name="T10" fmla="*/ 2147483646 w 2432"/>
                  <a:gd name="T11" fmla="*/ 2147483646 h 636"/>
                  <a:gd name="T12" fmla="*/ 2147483646 w 2432"/>
                  <a:gd name="T13" fmla="*/ 2147483646 h 636"/>
                  <a:gd name="T14" fmla="*/ 2147483646 w 2432"/>
                  <a:gd name="T15" fmla="*/ 2147483646 h 636"/>
                  <a:gd name="T16" fmla="*/ 2147483646 w 2432"/>
                  <a:gd name="T17" fmla="*/ 2147483646 h 636"/>
                  <a:gd name="T18" fmla="*/ 2147483646 w 2432"/>
                  <a:gd name="T19" fmla="*/ 2147483646 h 636"/>
                  <a:gd name="T20" fmla="*/ 2147483646 w 2432"/>
                  <a:gd name="T21" fmla="*/ 2147483646 h 636"/>
                  <a:gd name="T22" fmla="*/ 2147483646 w 2432"/>
                  <a:gd name="T23" fmla="*/ 2147483646 h 636"/>
                  <a:gd name="T24" fmla="*/ 2147483646 w 2432"/>
                  <a:gd name="T25" fmla="*/ 2147483646 h 636"/>
                  <a:gd name="T26" fmla="*/ 2147483646 w 2432"/>
                  <a:gd name="T27" fmla="*/ 2147483646 h 636"/>
                  <a:gd name="T28" fmla="*/ 2147483646 w 2432"/>
                  <a:gd name="T29" fmla="*/ 2147483646 h 636"/>
                  <a:gd name="T30" fmla="*/ 2147483646 w 2432"/>
                  <a:gd name="T31" fmla="*/ 2147483646 h 636"/>
                  <a:gd name="T32" fmla="*/ 2147483646 w 2432"/>
                  <a:gd name="T33" fmla="*/ 2147483646 h 636"/>
                  <a:gd name="T34" fmla="*/ 2147483646 w 2432"/>
                  <a:gd name="T35" fmla="*/ 2147483646 h 636"/>
                  <a:gd name="T36" fmla="*/ 2147483646 w 2432"/>
                  <a:gd name="T37" fmla="*/ 2147483646 h 636"/>
                  <a:gd name="T38" fmla="*/ 2147483646 w 2432"/>
                  <a:gd name="T39" fmla="*/ 2147483646 h 636"/>
                  <a:gd name="T40" fmla="*/ 2147483646 w 2432"/>
                  <a:gd name="T41" fmla="*/ 2147483646 h 636"/>
                  <a:gd name="T42" fmla="*/ 2147483646 w 2432"/>
                  <a:gd name="T43" fmla="*/ 2147483646 h 636"/>
                  <a:gd name="T44" fmla="*/ 2147483646 w 2432"/>
                  <a:gd name="T45" fmla="*/ 2147483646 h 636"/>
                  <a:gd name="T46" fmla="*/ 2147483646 w 2432"/>
                  <a:gd name="T47" fmla="*/ 2147483646 h 636"/>
                  <a:gd name="T48" fmla="*/ 2147483646 w 2432"/>
                  <a:gd name="T49" fmla="*/ 2147483646 h 636"/>
                  <a:gd name="T50" fmla="*/ 2147483646 w 2432"/>
                  <a:gd name="T51" fmla="*/ 2147483646 h 636"/>
                  <a:gd name="T52" fmla="*/ 2147483646 w 2432"/>
                  <a:gd name="T53" fmla="*/ 2147483646 h 636"/>
                  <a:gd name="T54" fmla="*/ 2147483646 w 2432"/>
                  <a:gd name="T55" fmla="*/ 2147483646 h 636"/>
                  <a:gd name="T56" fmla="*/ 2147483646 w 2432"/>
                  <a:gd name="T57" fmla="*/ 2147483646 h 636"/>
                  <a:gd name="T58" fmla="*/ 2147483646 w 2432"/>
                  <a:gd name="T59" fmla="*/ 2147483646 h 636"/>
                  <a:gd name="T60" fmla="*/ 2147483646 w 2432"/>
                  <a:gd name="T61" fmla="*/ 2147483646 h 636"/>
                  <a:gd name="T62" fmla="*/ 2147483646 w 2432"/>
                  <a:gd name="T63" fmla="*/ 2147483646 h 636"/>
                  <a:gd name="T64" fmla="*/ 2147483646 w 2432"/>
                  <a:gd name="T65" fmla="*/ 2147483646 h 636"/>
                  <a:gd name="T66" fmla="*/ 2147483646 w 2432"/>
                  <a:gd name="T67" fmla="*/ 2147483646 h 636"/>
                  <a:gd name="T68" fmla="*/ 2147483646 w 2432"/>
                  <a:gd name="T69" fmla="*/ 2147483646 h 636"/>
                  <a:gd name="T70" fmla="*/ 2147483646 w 2432"/>
                  <a:gd name="T71" fmla="*/ 2147483646 h 636"/>
                  <a:gd name="T72" fmla="*/ 2147483646 w 2432"/>
                  <a:gd name="T73" fmla="*/ 2147483646 h 636"/>
                  <a:gd name="T74" fmla="*/ 2147483646 w 2432"/>
                  <a:gd name="T75" fmla="*/ 2147483646 h 636"/>
                  <a:gd name="T76" fmla="*/ 2147483646 w 2432"/>
                  <a:gd name="T77" fmla="*/ 2147483646 h 636"/>
                  <a:gd name="T78" fmla="*/ 2147483646 w 2432"/>
                  <a:gd name="T79" fmla="*/ 2147483646 h 636"/>
                  <a:gd name="T80" fmla="*/ 2147483646 w 2432"/>
                  <a:gd name="T81" fmla="*/ 2147483646 h 636"/>
                  <a:gd name="T82" fmla="*/ 2147483646 w 2432"/>
                  <a:gd name="T83" fmla="*/ 2147483646 h 636"/>
                  <a:gd name="T84" fmla="*/ 2147483646 w 2432"/>
                  <a:gd name="T85" fmla="*/ 2147483646 h 636"/>
                  <a:gd name="T86" fmla="*/ 2147483646 w 2432"/>
                  <a:gd name="T87" fmla="*/ 2147483646 h 636"/>
                  <a:gd name="T88" fmla="*/ 2147483646 w 2432"/>
                  <a:gd name="T89" fmla="*/ 2147483646 h 6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432" h="636">
                    <a:moveTo>
                      <a:pt x="2186" y="365"/>
                    </a:moveTo>
                    <a:lnTo>
                      <a:pt x="2187" y="363"/>
                    </a:lnTo>
                    <a:lnTo>
                      <a:pt x="2193" y="363"/>
                    </a:lnTo>
                    <a:lnTo>
                      <a:pt x="2202" y="363"/>
                    </a:lnTo>
                    <a:lnTo>
                      <a:pt x="2216" y="365"/>
                    </a:lnTo>
                    <a:lnTo>
                      <a:pt x="2221" y="365"/>
                    </a:lnTo>
                    <a:lnTo>
                      <a:pt x="2230" y="365"/>
                    </a:lnTo>
                    <a:lnTo>
                      <a:pt x="2239" y="366"/>
                    </a:lnTo>
                    <a:lnTo>
                      <a:pt x="2247" y="371"/>
                    </a:lnTo>
                    <a:lnTo>
                      <a:pt x="2256" y="371"/>
                    </a:lnTo>
                    <a:lnTo>
                      <a:pt x="2266" y="372"/>
                    </a:lnTo>
                    <a:lnTo>
                      <a:pt x="2276" y="376"/>
                    </a:lnTo>
                    <a:lnTo>
                      <a:pt x="2287" y="379"/>
                    </a:lnTo>
                    <a:lnTo>
                      <a:pt x="2296" y="383"/>
                    </a:lnTo>
                    <a:lnTo>
                      <a:pt x="2307" y="385"/>
                    </a:lnTo>
                    <a:lnTo>
                      <a:pt x="2316" y="390"/>
                    </a:lnTo>
                    <a:lnTo>
                      <a:pt x="2327" y="396"/>
                    </a:lnTo>
                    <a:lnTo>
                      <a:pt x="2337" y="399"/>
                    </a:lnTo>
                    <a:lnTo>
                      <a:pt x="2347" y="405"/>
                    </a:lnTo>
                    <a:lnTo>
                      <a:pt x="2357" y="412"/>
                    </a:lnTo>
                    <a:lnTo>
                      <a:pt x="2368" y="419"/>
                    </a:lnTo>
                    <a:lnTo>
                      <a:pt x="2377" y="426"/>
                    </a:lnTo>
                    <a:lnTo>
                      <a:pt x="2385" y="436"/>
                    </a:lnTo>
                    <a:lnTo>
                      <a:pt x="2394" y="445"/>
                    </a:lnTo>
                    <a:lnTo>
                      <a:pt x="2403" y="455"/>
                    </a:lnTo>
                    <a:lnTo>
                      <a:pt x="2410" y="465"/>
                    </a:lnTo>
                    <a:lnTo>
                      <a:pt x="2417" y="476"/>
                    </a:lnTo>
                    <a:lnTo>
                      <a:pt x="2423" y="489"/>
                    </a:lnTo>
                    <a:lnTo>
                      <a:pt x="2430" y="503"/>
                    </a:lnTo>
                    <a:lnTo>
                      <a:pt x="2431" y="515"/>
                    </a:lnTo>
                    <a:lnTo>
                      <a:pt x="2432" y="527"/>
                    </a:lnTo>
                    <a:lnTo>
                      <a:pt x="2430" y="537"/>
                    </a:lnTo>
                    <a:lnTo>
                      <a:pt x="2425" y="549"/>
                    </a:lnTo>
                    <a:lnTo>
                      <a:pt x="2417" y="557"/>
                    </a:lnTo>
                    <a:lnTo>
                      <a:pt x="2410" y="564"/>
                    </a:lnTo>
                    <a:lnTo>
                      <a:pt x="2397" y="574"/>
                    </a:lnTo>
                    <a:lnTo>
                      <a:pt x="2385" y="583"/>
                    </a:lnTo>
                    <a:lnTo>
                      <a:pt x="2377" y="584"/>
                    </a:lnTo>
                    <a:lnTo>
                      <a:pt x="2370" y="589"/>
                    </a:lnTo>
                    <a:lnTo>
                      <a:pt x="2361" y="590"/>
                    </a:lnTo>
                    <a:lnTo>
                      <a:pt x="2354" y="596"/>
                    </a:lnTo>
                    <a:lnTo>
                      <a:pt x="2344" y="597"/>
                    </a:lnTo>
                    <a:lnTo>
                      <a:pt x="2336" y="601"/>
                    </a:lnTo>
                    <a:lnTo>
                      <a:pt x="2327" y="603"/>
                    </a:lnTo>
                    <a:lnTo>
                      <a:pt x="2318" y="607"/>
                    </a:lnTo>
                    <a:lnTo>
                      <a:pt x="2307" y="609"/>
                    </a:lnTo>
                    <a:lnTo>
                      <a:pt x="2298" y="610"/>
                    </a:lnTo>
                    <a:lnTo>
                      <a:pt x="2287" y="610"/>
                    </a:lnTo>
                    <a:lnTo>
                      <a:pt x="2279" y="614"/>
                    </a:lnTo>
                    <a:lnTo>
                      <a:pt x="2267" y="616"/>
                    </a:lnTo>
                    <a:lnTo>
                      <a:pt x="2259" y="617"/>
                    </a:lnTo>
                    <a:lnTo>
                      <a:pt x="2247" y="620"/>
                    </a:lnTo>
                    <a:lnTo>
                      <a:pt x="2239" y="623"/>
                    </a:lnTo>
                    <a:lnTo>
                      <a:pt x="2227" y="623"/>
                    </a:lnTo>
                    <a:lnTo>
                      <a:pt x="2217" y="624"/>
                    </a:lnTo>
                    <a:lnTo>
                      <a:pt x="2206" y="624"/>
                    </a:lnTo>
                    <a:lnTo>
                      <a:pt x="2196" y="626"/>
                    </a:lnTo>
                    <a:lnTo>
                      <a:pt x="2184" y="626"/>
                    </a:lnTo>
                    <a:lnTo>
                      <a:pt x="2174" y="627"/>
                    </a:lnTo>
                    <a:lnTo>
                      <a:pt x="2163" y="629"/>
                    </a:lnTo>
                    <a:lnTo>
                      <a:pt x="2154" y="630"/>
                    </a:lnTo>
                    <a:lnTo>
                      <a:pt x="2143" y="630"/>
                    </a:lnTo>
                    <a:lnTo>
                      <a:pt x="2133" y="630"/>
                    </a:lnTo>
                    <a:lnTo>
                      <a:pt x="2125" y="630"/>
                    </a:lnTo>
                    <a:lnTo>
                      <a:pt x="2116" y="630"/>
                    </a:lnTo>
                    <a:lnTo>
                      <a:pt x="2106" y="630"/>
                    </a:lnTo>
                    <a:lnTo>
                      <a:pt x="2097" y="633"/>
                    </a:lnTo>
                    <a:lnTo>
                      <a:pt x="2089" y="633"/>
                    </a:lnTo>
                    <a:lnTo>
                      <a:pt x="2082" y="634"/>
                    </a:lnTo>
                    <a:lnTo>
                      <a:pt x="2073" y="634"/>
                    </a:lnTo>
                    <a:lnTo>
                      <a:pt x="2065" y="634"/>
                    </a:lnTo>
                    <a:lnTo>
                      <a:pt x="2056" y="634"/>
                    </a:lnTo>
                    <a:lnTo>
                      <a:pt x="2050" y="634"/>
                    </a:lnTo>
                    <a:lnTo>
                      <a:pt x="2038" y="634"/>
                    </a:lnTo>
                    <a:lnTo>
                      <a:pt x="2028" y="634"/>
                    </a:lnTo>
                    <a:lnTo>
                      <a:pt x="2019" y="634"/>
                    </a:lnTo>
                    <a:lnTo>
                      <a:pt x="2013" y="634"/>
                    </a:lnTo>
                    <a:lnTo>
                      <a:pt x="2009" y="634"/>
                    </a:lnTo>
                    <a:lnTo>
                      <a:pt x="2009" y="636"/>
                    </a:lnTo>
                    <a:lnTo>
                      <a:pt x="1511" y="590"/>
                    </a:lnTo>
                    <a:lnTo>
                      <a:pt x="1135" y="542"/>
                    </a:lnTo>
                    <a:lnTo>
                      <a:pt x="7" y="232"/>
                    </a:lnTo>
                    <a:lnTo>
                      <a:pt x="0" y="87"/>
                    </a:lnTo>
                    <a:lnTo>
                      <a:pt x="153" y="68"/>
                    </a:lnTo>
                    <a:lnTo>
                      <a:pt x="319" y="0"/>
                    </a:lnTo>
                    <a:lnTo>
                      <a:pt x="446" y="68"/>
                    </a:lnTo>
                    <a:lnTo>
                      <a:pt x="935" y="61"/>
                    </a:lnTo>
                    <a:lnTo>
                      <a:pt x="935" y="389"/>
                    </a:lnTo>
                    <a:lnTo>
                      <a:pt x="2149" y="409"/>
                    </a:lnTo>
                    <a:lnTo>
                      <a:pt x="2186" y="365"/>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48" name="Freeform 39">
                <a:extLst>
                  <a:ext uri="{FF2B5EF4-FFF2-40B4-BE49-F238E27FC236}">
                    <a16:creationId xmlns:a16="http://schemas.microsoft.com/office/drawing/2014/main" id="{473DC31A-0CF1-4690-99FE-C7A537DB5BBE}"/>
                  </a:ext>
                </a:extLst>
              </p:cNvPr>
              <p:cNvSpPr>
                <a:spLocks/>
              </p:cNvSpPr>
              <p:nvPr/>
            </p:nvSpPr>
            <p:spPr bwMode="auto">
              <a:xfrm>
                <a:off x="5397500" y="1549400"/>
                <a:ext cx="2146300" cy="438150"/>
              </a:xfrm>
              <a:custGeom>
                <a:avLst/>
                <a:gdLst>
                  <a:gd name="T0" fmla="*/ 2147483646 w 4056"/>
                  <a:gd name="T1" fmla="*/ 2147483646 h 829"/>
                  <a:gd name="T2" fmla="*/ 2147483646 w 4056"/>
                  <a:gd name="T3" fmla="*/ 2147483646 h 829"/>
                  <a:gd name="T4" fmla="*/ 2147483646 w 4056"/>
                  <a:gd name="T5" fmla="*/ 2147483646 h 829"/>
                  <a:gd name="T6" fmla="*/ 2147483646 w 4056"/>
                  <a:gd name="T7" fmla="*/ 2147483646 h 829"/>
                  <a:gd name="T8" fmla="*/ 2147483646 w 4056"/>
                  <a:gd name="T9" fmla="*/ 2147483646 h 829"/>
                  <a:gd name="T10" fmla="*/ 2147483646 w 4056"/>
                  <a:gd name="T11" fmla="*/ 2147483646 h 829"/>
                  <a:gd name="T12" fmla="*/ 2147483646 w 4056"/>
                  <a:gd name="T13" fmla="*/ 2147483646 h 829"/>
                  <a:gd name="T14" fmla="*/ 2147483646 w 4056"/>
                  <a:gd name="T15" fmla="*/ 2147483646 h 829"/>
                  <a:gd name="T16" fmla="*/ 2147483646 w 4056"/>
                  <a:gd name="T17" fmla="*/ 2147483646 h 829"/>
                  <a:gd name="T18" fmla="*/ 2147483646 w 4056"/>
                  <a:gd name="T19" fmla="*/ 2147483646 h 829"/>
                  <a:gd name="T20" fmla="*/ 2147483646 w 4056"/>
                  <a:gd name="T21" fmla="*/ 2147483646 h 829"/>
                  <a:gd name="T22" fmla="*/ 2147483646 w 4056"/>
                  <a:gd name="T23" fmla="*/ 2147483646 h 829"/>
                  <a:gd name="T24" fmla="*/ 2147483646 w 4056"/>
                  <a:gd name="T25" fmla="*/ 2147483646 h 829"/>
                  <a:gd name="T26" fmla="*/ 2147483646 w 4056"/>
                  <a:gd name="T27" fmla="*/ 2147483646 h 829"/>
                  <a:gd name="T28" fmla="*/ 2147483646 w 4056"/>
                  <a:gd name="T29" fmla="*/ 2147483646 h 829"/>
                  <a:gd name="T30" fmla="*/ 2147483646 w 4056"/>
                  <a:gd name="T31" fmla="*/ 2147483646 h 829"/>
                  <a:gd name="T32" fmla="*/ 2147483646 w 4056"/>
                  <a:gd name="T33" fmla="*/ 2147483646 h 829"/>
                  <a:gd name="T34" fmla="*/ 2147483646 w 4056"/>
                  <a:gd name="T35" fmla="*/ 2147483646 h 829"/>
                  <a:gd name="T36" fmla="*/ 2147483646 w 4056"/>
                  <a:gd name="T37" fmla="*/ 2147483646 h 829"/>
                  <a:gd name="T38" fmla="*/ 2147483646 w 4056"/>
                  <a:gd name="T39" fmla="*/ 2147483646 h 829"/>
                  <a:gd name="T40" fmla="*/ 2147483646 w 4056"/>
                  <a:gd name="T41" fmla="*/ 2147483646 h 829"/>
                  <a:gd name="T42" fmla="*/ 2147483646 w 4056"/>
                  <a:gd name="T43" fmla="*/ 2147483646 h 829"/>
                  <a:gd name="T44" fmla="*/ 2147483646 w 4056"/>
                  <a:gd name="T45" fmla="*/ 2147483646 h 829"/>
                  <a:gd name="T46" fmla="*/ 2147483646 w 4056"/>
                  <a:gd name="T47" fmla="*/ 2147483646 h 829"/>
                  <a:gd name="T48" fmla="*/ 2147483646 w 4056"/>
                  <a:gd name="T49" fmla="*/ 2147483646 h 829"/>
                  <a:gd name="T50" fmla="*/ 2147483646 w 4056"/>
                  <a:gd name="T51" fmla="*/ 2147483646 h 829"/>
                  <a:gd name="T52" fmla="*/ 2147483646 w 4056"/>
                  <a:gd name="T53" fmla="*/ 2147483646 h 829"/>
                  <a:gd name="T54" fmla="*/ 2147483646 w 4056"/>
                  <a:gd name="T55" fmla="*/ 2147483646 h 829"/>
                  <a:gd name="T56" fmla="*/ 2147483646 w 4056"/>
                  <a:gd name="T57" fmla="*/ 2147483646 h 829"/>
                  <a:gd name="T58" fmla="*/ 2147483646 w 4056"/>
                  <a:gd name="T59" fmla="*/ 2147483646 h 829"/>
                  <a:gd name="T60" fmla="*/ 2147483646 w 4056"/>
                  <a:gd name="T61" fmla="*/ 2147483646 h 829"/>
                  <a:gd name="T62" fmla="*/ 2147483646 w 4056"/>
                  <a:gd name="T63" fmla="*/ 2147483646 h 829"/>
                  <a:gd name="T64" fmla="*/ 2147483646 w 4056"/>
                  <a:gd name="T65" fmla="*/ 2147483646 h 829"/>
                  <a:gd name="T66" fmla="*/ 2147483646 w 4056"/>
                  <a:gd name="T67" fmla="*/ 2147483646 h 829"/>
                  <a:gd name="T68" fmla="*/ 2147483646 w 4056"/>
                  <a:gd name="T69" fmla="*/ 2147483646 h 829"/>
                  <a:gd name="T70" fmla="*/ 2147483646 w 4056"/>
                  <a:gd name="T71" fmla="*/ 2147483646 h 829"/>
                  <a:gd name="T72" fmla="*/ 2147483646 w 4056"/>
                  <a:gd name="T73" fmla="*/ 2147483646 h 829"/>
                  <a:gd name="T74" fmla="*/ 2147483646 w 4056"/>
                  <a:gd name="T75" fmla="*/ 2147483646 h 829"/>
                  <a:gd name="T76" fmla="*/ 2147483646 w 4056"/>
                  <a:gd name="T77" fmla="*/ 2147483646 h 829"/>
                  <a:gd name="T78" fmla="*/ 2147483646 w 4056"/>
                  <a:gd name="T79" fmla="*/ 2147483646 h 829"/>
                  <a:gd name="T80" fmla="*/ 2147483646 w 4056"/>
                  <a:gd name="T81" fmla="*/ 2147483646 h 829"/>
                  <a:gd name="T82" fmla="*/ 2147483646 w 4056"/>
                  <a:gd name="T83" fmla="*/ 2147483646 h 829"/>
                  <a:gd name="T84" fmla="*/ 2147483646 w 4056"/>
                  <a:gd name="T85" fmla="*/ 2147483646 h 829"/>
                  <a:gd name="T86" fmla="*/ 2147483646 w 4056"/>
                  <a:gd name="T87" fmla="*/ 2147483646 h 829"/>
                  <a:gd name="T88" fmla="*/ 2147483646 w 4056"/>
                  <a:gd name="T89" fmla="*/ 2147483646 h 829"/>
                  <a:gd name="T90" fmla="*/ 2147483646 w 4056"/>
                  <a:gd name="T91" fmla="*/ 2147483646 h 829"/>
                  <a:gd name="T92" fmla="*/ 2147483646 w 4056"/>
                  <a:gd name="T93" fmla="*/ 2147483646 h 829"/>
                  <a:gd name="T94" fmla="*/ 2147483646 w 4056"/>
                  <a:gd name="T95" fmla="*/ 2147483646 h 829"/>
                  <a:gd name="T96" fmla="*/ 2147483646 w 4056"/>
                  <a:gd name="T97" fmla="*/ 2147483646 h 829"/>
                  <a:gd name="T98" fmla="*/ 2147483646 w 4056"/>
                  <a:gd name="T99" fmla="*/ 2147483646 h 829"/>
                  <a:gd name="T100" fmla="*/ 2147483646 w 4056"/>
                  <a:gd name="T101" fmla="*/ 2147483646 h 829"/>
                  <a:gd name="T102" fmla="*/ 2147483646 w 4056"/>
                  <a:gd name="T103" fmla="*/ 0 h 82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056" h="829">
                    <a:moveTo>
                      <a:pt x="670" y="0"/>
                    </a:moveTo>
                    <a:lnTo>
                      <a:pt x="0" y="204"/>
                    </a:lnTo>
                    <a:lnTo>
                      <a:pt x="1517" y="184"/>
                    </a:lnTo>
                    <a:lnTo>
                      <a:pt x="1517" y="191"/>
                    </a:lnTo>
                    <a:lnTo>
                      <a:pt x="1520" y="198"/>
                    </a:lnTo>
                    <a:lnTo>
                      <a:pt x="1527" y="208"/>
                    </a:lnTo>
                    <a:lnTo>
                      <a:pt x="1530" y="211"/>
                    </a:lnTo>
                    <a:lnTo>
                      <a:pt x="1536" y="218"/>
                    </a:lnTo>
                    <a:lnTo>
                      <a:pt x="1541" y="225"/>
                    </a:lnTo>
                    <a:lnTo>
                      <a:pt x="1550" y="235"/>
                    </a:lnTo>
                    <a:lnTo>
                      <a:pt x="1558" y="242"/>
                    </a:lnTo>
                    <a:lnTo>
                      <a:pt x="1568" y="251"/>
                    </a:lnTo>
                    <a:lnTo>
                      <a:pt x="1573" y="255"/>
                    </a:lnTo>
                    <a:lnTo>
                      <a:pt x="1580" y="261"/>
                    </a:lnTo>
                    <a:lnTo>
                      <a:pt x="1585" y="263"/>
                    </a:lnTo>
                    <a:lnTo>
                      <a:pt x="1594" y="271"/>
                    </a:lnTo>
                    <a:lnTo>
                      <a:pt x="1600" y="275"/>
                    </a:lnTo>
                    <a:lnTo>
                      <a:pt x="1607" y="278"/>
                    </a:lnTo>
                    <a:lnTo>
                      <a:pt x="1615" y="283"/>
                    </a:lnTo>
                    <a:lnTo>
                      <a:pt x="1624" y="289"/>
                    </a:lnTo>
                    <a:lnTo>
                      <a:pt x="1633" y="293"/>
                    </a:lnTo>
                    <a:lnTo>
                      <a:pt x="1642" y="298"/>
                    </a:lnTo>
                    <a:lnTo>
                      <a:pt x="1652" y="303"/>
                    </a:lnTo>
                    <a:lnTo>
                      <a:pt x="1664" y="311"/>
                    </a:lnTo>
                    <a:lnTo>
                      <a:pt x="1674" y="315"/>
                    </a:lnTo>
                    <a:lnTo>
                      <a:pt x="1685" y="321"/>
                    </a:lnTo>
                    <a:lnTo>
                      <a:pt x="1698" y="326"/>
                    </a:lnTo>
                    <a:lnTo>
                      <a:pt x="1711" y="331"/>
                    </a:lnTo>
                    <a:lnTo>
                      <a:pt x="1724" y="336"/>
                    </a:lnTo>
                    <a:lnTo>
                      <a:pt x="1737" y="342"/>
                    </a:lnTo>
                    <a:lnTo>
                      <a:pt x="1751" y="348"/>
                    </a:lnTo>
                    <a:lnTo>
                      <a:pt x="1768" y="355"/>
                    </a:lnTo>
                    <a:lnTo>
                      <a:pt x="1782" y="359"/>
                    </a:lnTo>
                    <a:lnTo>
                      <a:pt x="1798" y="366"/>
                    </a:lnTo>
                    <a:lnTo>
                      <a:pt x="1815" y="370"/>
                    </a:lnTo>
                    <a:lnTo>
                      <a:pt x="1832" y="376"/>
                    </a:lnTo>
                    <a:lnTo>
                      <a:pt x="1849" y="383"/>
                    </a:lnTo>
                    <a:lnTo>
                      <a:pt x="1869" y="389"/>
                    </a:lnTo>
                    <a:lnTo>
                      <a:pt x="1889" y="395"/>
                    </a:lnTo>
                    <a:lnTo>
                      <a:pt x="1911" y="402"/>
                    </a:lnTo>
                    <a:lnTo>
                      <a:pt x="1930" y="406"/>
                    </a:lnTo>
                    <a:lnTo>
                      <a:pt x="1952" y="413"/>
                    </a:lnTo>
                    <a:lnTo>
                      <a:pt x="1975" y="416"/>
                    </a:lnTo>
                    <a:lnTo>
                      <a:pt x="1999" y="423"/>
                    </a:lnTo>
                    <a:lnTo>
                      <a:pt x="2022" y="430"/>
                    </a:lnTo>
                    <a:lnTo>
                      <a:pt x="2047" y="436"/>
                    </a:lnTo>
                    <a:lnTo>
                      <a:pt x="2073" y="442"/>
                    </a:lnTo>
                    <a:lnTo>
                      <a:pt x="2099" y="449"/>
                    </a:lnTo>
                    <a:lnTo>
                      <a:pt x="2126" y="453"/>
                    </a:lnTo>
                    <a:lnTo>
                      <a:pt x="2151" y="459"/>
                    </a:lnTo>
                    <a:lnTo>
                      <a:pt x="2176" y="465"/>
                    </a:lnTo>
                    <a:lnTo>
                      <a:pt x="2201" y="469"/>
                    </a:lnTo>
                    <a:lnTo>
                      <a:pt x="2224" y="474"/>
                    </a:lnTo>
                    <a:lnTo>
                      <a:pt x="2248" y="480"/>
                    </a:lnTo>
                    <a:lnTo>
                      <a:pt x="2273" y="486"/>
                    </a:lnTo>
                    <a:lnTo>
                      <a:pt x="2297" y="492"/>
                    </a:lnTo>
                    <a:lnTo>
                      <a:pt x="2318" y="496"/>
                    </a:lnTo>
                    <a:lnTo>
                      <a:pt x="2341" y="500"/>
                    </a:lnTo>
                    <a:lnTo>
                      <a:pt x="2363" y="504"/>
                    </a:lnTo>
                    <a:lnTo>
                      <a:pt x="2385" y="509"/>
                    </a:lnTo>
                    <a:lnTo>
                      <a:pt x="2405" y="514"/>
                    </a:lnTo>
                    <a:lnTo>
                      <a:pt x="2427" y="520"/>
                    </a:lnTo>
                    <a:lnTo>
                      <a:pt x="2447" y="524"/>
                    </a:lnTo>
                    <a:lnTo>
                      <a:pt x="2468" y="530"/>
                    </a:lnTo>
                    <a:lnTo>
                      <a:pt x="2487" y="533"/>
                    </a:lnTo>
                    <a:lnTo>
                      <a:pt x="2505" y="537"/>
                    </a:lnTo>
                    <a:lnTo>
                      <a:pt x="2522" y="542"/>
                    </a:lnTo>
                    <a:lnTo>
                      <a:pt x="2541" y="546"/>
                    </a:lnTo>
                    <a:lnTo>
                      <a:pt x="2558" y="550"/>
                    </a:lnTo>
                    <a:lnTo>
                      <a:pt x="2575" y="554"/>
                    </a:lnTo>
                    <a:lnTo>
                      <a:pt x="2592" y="559"/>
                    </a:lnTo>
                    <a:lnTo>
                      <a:pt x="2609" y="563"/>
                    </a:lnTo>
                    <a:lnTo>
                      <a:pt x="2625" y="566"/>
                    </a:lnTo>
                    <a:lnTo>
                      <a:pt x="2641" y="570"/>
                    </a:lnTo>
                    <a:lnTo>
                      <a:pt x="2655" y="574"/>
                    </a:lnTo>
                    <a:lnTo>
                      <a:pt x="2670" y="579"/>
                    </a:lnTo>
                    <a:lnTo>
                      <a:pt x="2685" y="581"/>
                    </a:lnTo>
                    <a:lnTo>
                      <a:pt x="2699" y="586"/>
                    </a:lnTo>
                    <a:lnTo>
                      <a:pt x="2712" y="589"/>
                    </a:lnTo>
                    <a:lnTo>
                      <a:pt x="2726" y="593"/>
                    </a:lnTo>
                    <a:lnTo>
                      <a:pt x="2737" y="594"/>
                    </a:lnTo>
                    <a:lnTo>
                      <a:pt x="2749" y="599"/>
                    </a:lnTo>
                    <a:lnTo>
                      <a:pt x="2760" y="600"/>
                    </a:lnTo>
                    <a:lnTo>
                      <a:pt x="2772" y="604"/>
                    </a:lnTo>
                    <a:lnTo>
                      <a:pt x="2782" y="606"/>
                    </a:lnTo>
                    <a:lnTo>
                      <a:pt x="2793" y="609"/>
                    </a:lnTo>
                    <a:lnTo>
                      <a:pt x="2803" y="611"/>
                    </a:lnTo>
                    <a:lnTo>
                      <a:pt x="2813" y="614"/>
                    </a:lnTo>
                    <a:lnTo>
                      <a:pt x="2822" y="616"/>
                    </a:lnTo>
                    <a:lnTo>
                      <a:pt x="2830" y="618"/>
                    </a:lnTo>
                    <a:lnTo>
                      <a:pt x="2839" y="620"/>
                    </a:lnTo>
                    <a:lnTo>
                      <a:pt x="2847" y="623"/>
                    </a:lnTo>
                    <a:lnTo>
                      <a:pt x="2854" y="624"/>
                    </a:lnTo>
                    <a:lnTo>
                      <a:pt x="2863" y="627"/>
                    </a:lnTo>
                    <a:lnTo>
                      <a:pt x="2870" y="628"/>
                    </a:lnTo>
                    <a:lnTo>
                      <a:pt x="2877" y="631"/>
                    </a:lnTo>
                    <a:lnTo>
                      <a:pt x="2887" y="633"/>
                    </a:lnTo>
                    <a:lnTo>
                      <a:pt x="2897" y="636"/>
                    </a:lnTo>
                    <a:lnTo>
                      <a:pt x="2906" y="638"/>
                    </a:lnTo>
                    <a:lnTo>
                      <a:pt x="2914" y="641"/>
                    </a:lnTo>
                    <a:lnTo>
                      <a:pt x="2923" y="644"/>
                    </a:lnTo>
                    <a:lnTo>
                      <a:pt x="2927" y="646"/>
                    </a:lnTo>
                    <a:lnTo>
                      <a:pt x="3055" y="577"/>
                    </a:lnTo>
                    <a:lnTo>
                      <a:pt x="3060" y="579"/>
                    </a:lnTo>
                    <a:lnTo>
                      <a:pt x="3067" y="581"/>
                    </a:lnTo>
                    <a:lnTo>
                      <a:pt x="3077" y="586"/>
                    </a:lnTo>
                    <a:lnTo>
                      <a:pt x="3088" y="590"/>
                    </a:lnTo>
                    <a:lnTo>
                      <a:pt x="3104" y="597"/>
                    </a:lnTo>
                    <a:lnTo>
                      <a:pt x="3112" y="600"/>
                    </a:lnTo>
                    <a:lnTo>
                      <a:pt x="3121" y="604"/>
                    </a:lnTo>
                    <a:lnTo>
                      <a:pt x="3130" y="609"/>
                    </a:lnTo>
                    <a:lnTo>
                      <a:pt x="3141" y="613"/>
                    </a:lnTo>
                    <a:lnTo>
                      <a:pt x="3150" y="617"/>
                    </a:lnTo>
                    <a:lnTo>
                      <a:pt x="3161" y="621"/>
                    </a:lnTo>
                    <a:lnTo>
                      <a:pt x="3171" y="626"/>
                    </a:lnTo>
                    <a:lnTo>
                      <a:pt x="3184" y="630"/>
                    </a:lnTo>
                    <a:lnTo>
                      <a:pt x="3197" y="634"/>
                    </a:lnTo>
                    <a:lnTo>
                      <a:pt x="3209" y="640"/>
                    </a:lnTo>
                    <a:lnTo>
                      <a:pt x="3222" y="646"/>
                    </a:lnTo>
                    <a:lnTo>
                      <a:pt x="3237" y="651"/>
                    </a:lnTo>
                    <a:lnTo>
                      <a:pt x="3249" y="656"/>
                    </a:lnTo>
                    <a:lnTo>
                      <a:pt x="3264" y="661"/>
                    </a:lnTo>
                    <a:lnTo>
                      <a:pt x="3278" y="667"/>
                    </a:lnTo>
                    <a:lnTo>
                      <a:pt x="3294" y="673"/>
                    </a:lnTo>
                    <a:lnTo>
                      <a:pt x="3308" y="678"/>
                    </a:lnTo>
                    <a:lnTo>
                      <a:pt x="3323" y="684"/>
                    </a:lnTo>
                    <a:lnTo>
                      <a:pt x="3339" y="690"/>
                    </a:lnTo>
                    <a:lnTo>
                      <a:pt x="3356" y="697"/>
                    </a:lnTo>
                    <a:lnTo>
                      <a:pt x="3372" y="701"/>
                    </a:lnTo>
                    <a:lnTo>
                      <a:pt x="3388" y="707"/>
                    </a:lnTo>
                    <a:lnTo>
                      <a:pt x="3403" y="713"/>
                    </a:lnTo>
                    <a:lnTo>
                      <a:pt x="3420" y="718"/>
                    </a:lnTo>
                    <a:lnTo>
                      <a:pt x="3438" y="723"/>
                    </a:lnTo>
                    <a:lnTo>
                      <a:pt x="3455" y="730"/>
                    </a:lnTo>
                    <a:lnTo>
                      <a:pt x="3470" y="734"/>
                    </a:lnTo>
                    <a:lnTo>
                      <a:pt x="3489" y="741"/>
                    </a:lnTo>
                    <a:lnTo>
                      <a:pt x="3505" y="745"/>
                    </a:lnTo>
                    <a:lnTo>
                      <a:pt x="3523" y="751"/>
                    </a:lnTo>
                    <a:lnTo>
                      <a:pt x="3539" y="755"/>
                    </a:lnTo>
                    <a:lnTo>
                      <a:pt x="3557" y="761"/>
                    </a:lnTo>
                    <a:lnTo>
                      <a:pt x="3574" y="765"/>
                    </a:lnTo>
                    <a:lnTo>
                      <a:pt x="3593" y="771"/>
                    </a:lnTo>
                    <a:lnTo>
                      <a:pt x="3610" y="777"/>
                    </a:lnTo>
                    <a:lnTo>
                      <a:pt x="3629" y="782"/>
                    </a:lnTo>
                    <a:lnTo>
                      <a:pt x="3646" y="787"/>
                    </a:lnTo>
                    <a:lnTo>
                      <a:pt x="3663" y="791"/>
                    </a:lnTo>
                    <a:lnTo>
                      <a:pt x="3680" y="795"/>
                    </a:lnTo>
                    <a:lnTo>
                      <a:pt x="3697" y="800"/>
                    </a:lnTo>
                    <a:lnTo>
                      <a:pt x="3714" y="802"/>
                    </a:lnTo>
                    <a:lnTo>
                      <a:pt x="3731" y="807"/>
                    </a:lnTo>
                    <a:lnTo>
                      <a:pt x="3748" y="810"/>
                    </a:lnTo>
                    <a:lnTo>
                      <a:pt x="3767" y="814"/>
                    </a:lnTo>
                    <a:lnTo>
                      <a:pt x="3783" y="815"/>
                    </a:lnTo>
                    <a:lnTo>
                      <a:pt x="3800" y="818"/>
                    </a:lnTo>
                    <a:lnTo>
                      <a:pt x="3815" y="820"/>
                    </a:lnTo>
                    <a:lnTo>
                      <a:pt x="3832" y="822"/>
                    </a:lnTo>
                    <a:lnTo>
                      <a:pt x="3848" y="824"/>
                    </a:lnTo>
                    <a:lnTo>
                      <a:pt x="3864" y="825"/>
                    </a:lnTo>
                    <a:lnTo>
                      <a:pt x="3880" y="827"/>
                    </a:lnTo>
                    <a:lnTo>
                      <a:pt x="3895" y="829"/>
                    </a:lnTo>
                    <a:lnTo>
                      <a:pt x="3908" y="829"/>
                    </a:lnTo>
                    <a:lnTo>
                      <a:pt x="3922" y="829"/>
                    </a:lnTo>
                    <a:lnTo>
                      <a:pt x="3935" y="829"/>
                    </a:lnTo>
                    <a:lnTo>
                      <a:pt x="3948" y="829"/>
                    </a:lnTo>
                    <a:lnTo>
                      <a:pt x="3958" y="828"/>
                    </a:lnTo>
                    <a:lnTo>
                      <a:pt x="3969" y="827"/>
                    </a:lnTo>
                    <a:lnTo>
                      <a:pt x="3979" y="825"/>
                    </a:lnTo>
                    <a:lnTo>
                      <a:pt x="3989" y="825"/>
                    </a:lnTo>
                    <a:lnTo>
                      <a:pt x="3996" y="822"/>
                    </a:lnTo>
                    <a:lnTo>
                      <a:pt x="4005" y="821"/>
                    </a:lnTo>
                    <a:lnTo>
                      <a:pt x="4012" y="820"/>
                    </a:lnTo>
                    <a:lnTo>
                      <a:pt x="4019" y="818"/>
                    </a:lnTo>
                    <a:lnTo>
                      <a:pt x="4031" y="814"/>
                    </a:lnTo>
                    <a:lnTo>
                      <a:pt x="4041" y="811"/>
                    </a:lnTo>
                    <a:lnTo>
                      <a:pt x="4046" y="805"/>
                    </a:lnTo>
                    <a:lnTo>
                      <a:pt x="4052" y="800"/>
                    </a:lnTo>
                    <a:lnTo>
                      <a:pt x="4055" y="794"/>
                    </a:lnTo>
                    <a:lnTo>
                      <a:pt x="4056" y="788"/>
                    </a:lnTo>
                    <a:lnTo>
                      <a:pt x="4055" y="775"/>
                    </a:lnTo>
                    <a:lnTo>
                      <a:pt x="4049" y="762"/>
                    </a:lnTo>
                    <a:lnTo>
                      <a:pt x="4043" y="754"/>
                    </a:lnTo>
                    <a:lnTo>
                      <a:pt x="4038" y="747"/>
                    </a:lnTo>
                    <a:lnTo>
                      <a:pt x="4031" y="740"/>
                    </a:lnTo>
                    <a:lnTo>
                      <a:pt x="4025" y="734"/>
                    </a:lnTo>
                    <a:lnTo>
                      <a:pt x="4018" y="727"/>
                    </a:lnTo>
                    <a:lnTo>
                      <a:pt x="4011" y="721"/>
                    </a:lnTo>
                    <a:lnTo>
                      <a:pt x="4004" y="714"/>
                    </a:lnTo>
                    <a:lnTo>
                      <a:pt x="3998" y="710"/>
                    </a:lnTo>
                    <a:lnTo>
                      <a:pt x="3989" y="704"/>
                    </a:lnTo>
                    <a:lnTo>
                      <a:pt x="3984" y="700"/>
                    </a:lnTo>
                    <a:lnTo>
                      <a:pt x="3978" y="695"/>
                    </a:lnTo>
                    <a:lnTo>
                      <a:pt x="3974" y="693"/>
                    </a:lnTo>
                    <a:lnTo>
                      <a:pt x="3965" y="687"/>
                    </a:lnTo>
                    <a:lnTo>
                      <a:pt x="3964" y="687"/>
                    </a:lnTo>
                    <a:lnTo>
                      <a:pt x="3753" y="707"/>
                    </a:lnTo>
                    <a:lnTo>
                      <a:pt x="3102" y="469"/>
                    </a:lnTo>
                    <a:lnTo>
                      <a:pt x="3035" y="523"/>
                    </a:lnTo>
                    <a:lnTo>
                      <a:pt x="2967" y="523"/>
                    </a:lnTo>
                    <a:lnTo>
                      <a:pt x="2305" y="390"/>
                    </a:lnTo>
                    <a:lnTo>
                      <a:pt x="1852" y="283"/>
                    </a:lnTo>
                    <a:lnTo>
                      <a:pt x="1635" y="195"/>
                    </a:lnTo>
                    <a:lnTo>
                      <a:pt x="1547" y="112"/>
                    </a:lnTo>
                    <a:lnTo>
                      <a:pt x="1547" y="20"/>
                    </a:lnTo>
                    <a:lnTo>
                      <a:pt x="700" y="31"/>
                    </a:lnTo>
                    <a:lnTo>
                      <a:pt x="670"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49" name="Freeform 40">
                <a:extLst>
                  <a:ext uri="{FF2B5EF4-FFF2-40B4-BE49-F238E27FC236}">
                    <a16:creationId xmlns:a16="http://schemas.microsoft.com/office/drawing/2014/main" id="{DAE62341-9BCC-493A-8902-DC4825232BFD}"/>
                  </a:ext>
                </a:extLst>
              </p:cNvPr>
              <p:cNvSpPr>
                <a:spLocks/>
              </p:cNvSpPr>
              <p:nvPr/>
            </p:nvSpPr>
            <p:spPr bwMode="auto">
              <a:xfrm>
                <a:off x="5824538" y="771525"/>
                <a:ext cx="522288" cy="808038"/>
              </a:xfrm>
              <a:custGeom>
                <a:avLst/>
                <a:gdLst>
                  <a:gd name="T0" fmla="*/ 2147483646 w 988"/>
                  <a:gd name="T1" fmla="*/ 2147483646 h 1527"/>
                  <a:gd name="T2" fmla="*/ 2147483646 w 988"/>
                  <a:gd name="T3" fmla="*/ 2147483646 h 1527"/>
                  <a:gd name="T4" fmla="*/ 2147483646 w 988"/>
                  <a:gd name="T5" fmla="*/ 2147483646 h 1527"/>
                  <a:gd name="T6" fmla="*/ 2147483646 w 988"/>
                  <a:gd name="T7" fmla="*/ 2147483646 h 1527"/>
                  <a:gd name="T8" fmla="*/ 2147483646 w 988"/>
                  <a:gd name="T9" fmla="*/ 2147483646 h 1527"/>
                  <a:gd name="T10" fmla="*/ 2147483646 w 988"/>
                  <a:gd name="T11" fmla="*/ 2147483646 h 1527"/>
                  <a:gd name="T12" fmla="*/ 2147483646 w 988"/>
                  <a:gd name="T13" fmla="*/ 2147483646 h 1527"/>
                  <a:gd name="T14" fmla="*/ 2147483646 w 988"/>
                  <a:gd name="T15" fmla="*/ 2147483646 h 1527"/>
                  <a:gd name="T16" fmla="*/ 2147483646 w 988"/>
                  <a:gd name="T17" fmla="*/ 2147483646 h 1527"/>
                  <a:gd name="T18" fmla="*/ 2147483646 w 988"/>
                  <a:gd name="T19" fmla="*/ 2147483646 h 1527"/>
                  <a:gd name="T20" fmla="*/ 2147483646 w 988"/>
                  <a:gd name="T21" fmla="*/ 2147483646 h 1527"/>
                  <a:gd name="T22" fmla="*/ 2147483646 w 988"/>
                  <a:gd name="T23" fmla="*/ 2147483646 h 1527"/>
                  <a:gd name="T24" fmla="*/ 2147483646 w 988"/>
                  <a:gd name="T25" fmla="*/ 2147483646 h 1527"/>
                  <a:gd name="T26" fmla="*/ 2147483646 w 988"/>
                  <a:gd name="T27" fmla="*/ 2147483646 h 1527"/>
                  <a:gd name="T28" fmla="*/ 2147483646 w 988"/>
                  <a:gd name="T29" fmla="*/ 2147483646 h 1527"/>
                  <a:gd name="T30" fmla="*/ 2147483646 w 988"/>
                  <a:gd name="T31" fmla="*/ 2147483646 h 1527"/>
                  <a:gd name="T32" fmla="*/ 2147483646 w 988"/>
                  <a:gd name="T33" fmla="*/ 2147483646 h 1527"/>
                  <a:gd name="T34" fmla="*/ 2147483646 w 988"/>
                  <a:gd name="T35" fmla="*/ 2147483646 h 1527"/>
                  <a:gd name="T36" fmla="*/ 2147483646 w 988"/>
                  <a:gd name="T37" fmla="*/ 2147483646 h 1527"/>
                  <a:gd name="T38" fmla="*/ 2147483646 w 988"/>
                  <a:gd name="T39" fmla="*/ 2147483646 h 1527"/>
                  <a:gd name="T40" fmla="*/ 2147483646 w 988"/>
                  <a:gd name="T41" fmla="*/ 2147483646 h 1527"/>
                  <a:gd name="T42" fmla="*/ 2147483646 w 988"/>
                  <a:gd name="T43" fmla="*/ 2147483646 h 1527"/>
                  <a:gd name="T44" fmla="*/ 2147483646 w 988"/>
                  <a:gd name="T45" fmla="*/ 2147483646 h 1527"/>
                  <a:gd name="T46" fmla="*/ 2147483646 w 988"/>
                  <a:gd name="T47" fmla="*/ 2147483646 h 1527"/>
                  <a:gd name="T48" fmla="*/ 2147483646 w 988"/>
                  <a:gd name="T49" fmla="*/ 2147483646 h 1527"/>
                  <a:gd name="T50" fmla="*/ 2147483646 w 988"/>
                  <a:gd name="T51" fmla="*/ 2147483646 h 1527"/>
                  <a:gd name="T52" fmla="*/ 2147483646 w 988"/>
                  <a:gd name="T53" fmla="*/ 2147483646 h 1527"/>
                  <a:gd name="T54" fmla="*/ 2147483646 w 988"/>
                  <a:gd name="T55" fmla="*/ 2147483646 h 1527"/>
                  <a:gd name="T56" fmla="*/ 2147483646 w 988"/>
                  <a:gd name="T57" fmla="*/ 2147483646 h 1527"/>
                  <a:gd name="T58" fmla="*/ 2147483646 w 988"/>
                  <a:gd name="T59" fmla="*/ 2147483646 h 1527"/>
                  <a:gd name="T60" fmla="*/ 2147483646 w 988"/>
                  <a:gd name="T61" fmla="*/ 2147483646 h 1527"/>
                  <a:gd name="T62" fmla="*/ 2147483646 w 988"/>
                  <a:gd name="T63" fmla="*/ 2147483646 h 1527"/>
                  <a:gd name="T64" fmla="*/ 2147483646 w 988"/>
                  <a:gd name="T65" fmla="*/ 2147483646 h 1527"/>
                  <a:gd name="T66" fmla="*/ 2147483646 w 988"/>
                  <a:gd name="T67" fmla="*/ 2147483646 h 1527"/>
                  <a:gd name="T68" fmla="*/ 2147483646 w 988"/>
                  <a:gd name="T69" fmla="*/ 2147483646 h 1527"/>
                  <a:gd name="T70" fmla="*/ 2147483646 w 988"/>
                  <a:gd name="T71" fmla="*/ 2147483646 h 1527"/>
                  <a:gd name="T72" fmla="*/ 2147483646 w 988"/>
                  <a:gd name="T73" fmla="*/ 2147483646 h 1527"/>
                  <a:gd name="T74" fmla="*/ 2147483646 w 988"/>
                  <a:gd name="T75" fmla="*/ 2147483646 h 1527"/>
                  <a:gd name="T76" fmla="*/ 2147483646 w 988"/>
                  <a:gd name="T77" fmla="*/ 2147483646 h 1527"/>
                  <a:gd name="T78" fmla="*/ 2147483646 w 988"/>
                  <a:gd name="T79" fmla="*/ 2147483646 h 1527"/>
                  <a:gd name="T80" fmla="*/ 0 w 988"/>
                  <a:gd name="T81" fmla="*/ 0 h 15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88" h="1527">
                    <a:moveTo>
                      <a:pt x="0" y="0"/>
                    </a:moveTo>
                    <a:lnTo>
                      <a:pt x="353" y="15"/>
                    </a:lnTo>
                    <a:lnTo>
                      <a:pt x="355" y="17"/>
                    </a:lnTo>
                    <a:lnTo>
                      <a:pt x="360" y="29"/>
                    </a:lnTo>
                    <a:lnTo>
                      <a:pt x="365" y="36"/>
                    </a:lnTo>
                    <a:lnTo>
                      <a:pt x="370" y="44"/>
                    </a:lnTo>
                    <a:lnTo>
                      <a:pt x="377" y="54"/>
                    </a:lnTo>
                    <a:lnTo>
                      <a:pt x="387" y="66"/>
                    </a:lnTo>
                    <a:lnTo>
                      <a:pt x="397" y="74"/>
                    </a:lnTo>
                    <a:lnTo>
                      <a:pt x="410" y="84"/>
                    </a:lnTo>
                    <a:lnTo>
                      <a:pt x="416" y="89"/>
                    </a:lnTo>
                    <a:lnTo>
                      <a:pt x="424" y="94"/>
                    </a:lnTo>
                    <a:lnTo>
                      <a:pt x="433" y="99"/>
                    </a:lnTo>
                    <a:lnTo>
                      <a:pt x="442" y="104"/>
                    </a:lnTo>
                    <a:lnTo>
                      <a:pt x="450" y="107"/>
                    </a:lnTo>
                    <a:lnTo>
                      <a:pt x="459" y="112"/>
                    </a:lnTo>
                    <a:lnTo>
                      <a:pt x="469" y="116"/>
                    </a:lnTo>
                    <a:lnTo>
                      <a:pt x="480" y="120"/>
                    </a:lnTo>
                    <a:lnTo>
                      <a:pt x="490" y="123"/>
                    </a:lnTo>
                    <a:lnTo>
                      <a:pt x="501" y="126"/>
                    </a:lnTo>
                    <a:lnTo>
                      <a:pt x="514" y="129"/>
                    </a:lnTo>
                    <a:lnTo>
                      <a:pt x="529" y="131"/>
                    </a:lnTo>
                    <a:lnTo>
                      <a:pt x="540" y="131"/>
                    </a:lnTo>
                    <a:lnTo>
                      <a:pt x="553" y="131"/>
                    </a:lnTo>
                    <a:lnTo>
                      <a:pt x="564" y="131"/>
                    </a:lnTo>
                    <a:lnTo>
                      <a:pt x="576" y="133"/>
                    </a:lnTo>
                    <a:lnTo>
                      <a:pt x="586" y="130"/>
                    </a:lnTo>
                    <a:lnTo>
                      <a:pt x="597" y="129"/>
                    </a:lnTo>
                    <a:lnTo>
                      <a:pt x="607" y="127"/>
                    </a:lnTo>
                    <a:lnTo>
                      <a:pt x="618" y="126"/>
                    </a:lnTo>
                    <a:lnTo>
                      <a:pt x="627" y="121"/>
                    </a:lnTo>
                    <a:lnTo>
                      <a:pt x="635" y="119"/>
                    </a:lnTo>
                    <a:lnTo>
                      <a:pt x="644" y="116"/>
                    </a:lnTo>
                    <a:lnTo>
                      <a:pt x="653" y="113"/>
                    </a:lnTo>
                    <a:lnTo>
                      <a:pt x="660" y="109"/>
                    </a:lnTo>
                    <a:lnTo>
                      <a:pt x="667" y="104"/>
                    </a:lnTo>
                    <a:lnTo>
                      <a:pt x="674" y="100"/>
                    </a:lnTo>
                    <a:lnTo>
                      <a:pt x="681" y="97"/>
                    </a:lnTo>
                    <a:lnTo>
                      <a:pt x="692" y="87"/>
                    </a:lnTo>
                    <a:lnTo>
                      <a:pt x="702" y="79"/>
                    </a:lnTo>
                    <a:lnTo>
                      <a:pt x="710" y="70"/>
                    </a:lnTo>
                    <a:lnTo>
                      <a:pt x="718" y="64"/>
                    </a:lnTo>
                    <a:lnTo>
                      <a:pt x="722" y="57"/>
                    </a:lnTo>
                    <a:lnTo>
                      <a:pt x="727" y="53"/>
                    </a:lnTo>
                    <a:lnTo>
                      <a:pt x="730" y="50"/>
                    </a:lnTo>
                    <a:lnTo>
                      <a:pt x="731" y="50"/>
                    </a:lnTo>
                    <a:lnTo>
                      <a:pt x="886" y="73"/>
                    </a:lnTo>
                    <a:lnTo>
                      <a:pt x="988" y="1477"/>
                    </a:lnTo>
                    <a:lnTo>
                      <a:pt x="985" y="1477"/>
                    </a:lnTo>
                    <a:lnTo>
                      <a:pt x="978" y="1480"/>
                    </a:lnTo>
                    <a:lnTo>
                      <a:pt x="968" y="1480"/>
                    </a:lnTo>
                    <a:lnTo>
                      <a:pt x="955" y="1484"/>
                    </a:lnTo>
                    <a:lnTo>
                      <a:pt x="946" y="1484"/>
                    </a:lnTo>
                    <a:lnTo>
                      <a:pt x="938" y="1487"/>
                    </a:lnTo>
                    <a:lnTo>
                      <a:pt x="929" y="1489"/>
                    </a:lnTo>
                    <a:lnTo>
                      <a:pt x="922" y="1493"/>
                    </a:lnTo>
                    <a:lnTo>
                      <a:pt x="912" y="1494"/>
                    </a:lnTo>
                    <a:lnTo>
                      <a:pt x="904" y="1496"/>
                    </a:lnTo>
                    <a:lnTo>
                      <a:pt x="894" y="1497"/>
                    </a:lnTo>
                    <a:lnTo>
                      <a:pt x="885" y="1500"/>
                    </a:lnTo>
                    <a:lnTo>
                      <a:pt x="881" y="1490"/>
                    </a:lnTo>
                    <a:lnTo>
                      <a:pt x="876" y="1483"/>
                    </a:lnTo>
                    <a:lnTo>
                      <a:pt x="869" y="1474"/>
                    </a:lnTo>
                    <a:lnTo>
                      <a:pt x="864" y="1470"/>
                    </a:lnTo>
                    <a:lnTo>
                      <a:pt x="855" y="1464"/>
                    </a:lnTo>
                    <a:lnTo>
                      <a:pt x="846" y="1462"/>
                    </a:lnTo>
                    <a:lnTo>
                      <a:pt x="838" y="1460"/>
                    </a:lnTo>
                    <a:lnTo>
                      <a:pt x="829" y="1460"/>
                    </a:lnTo>
                    <a:lnTo>
                      <a:pt x="817" y="1460"/>
                    </a:lnTo>
                    <a:lnTo>
                      <a:pt x="805" y="1463"/>
                    </a:lnTo>
                    <a:lnTo>
                      <a:pt x="795" y="1467"/>
                    </a:lnTo>
                    <a:lnTo>
                      <a:pt x="787" y="1476"/>
                    </a:lnTo>
                    <a:lnTo>
                      <a:pt x="778" y="1484"/>
                    </a:lnTo>
                    <a:lnTo>
                      <a:pt x="774" y="1494"/>
                    </a:lnTo>
                    <a:lnTo>
                      <a:pt x="769" y="1507"/>
                    </a:lnTo>
                    <a:lnTo>
                      <a:pt x="769" y="1520"/>
                    </a:lnTo>
                    <a:lnTo>
                      <a:pt x="769" y="1521"/>
                    </a:lnTo>
                    <a:lnTo>
                      <a:pt x="769" y="1527"/>
                    </a:lnTo>
                    <a:lnTo>
                      <a:pt x="762" y="1527"/>
                    </a:lnTo>
                    <a:lnTo>
                      <a:pt x="761" y="1527"/>
                    </a:lnTo>
                    <a:lnTo>
                      <a:pt x="178" y="1500"/>
                    </a:lnTo>
                    <a:lnTo>
                      <a:pt x="0" y="0"/>
                    </a:lnTo>
                    <a:close/>
                  </a:path>
                </a:pathLst>
              </a:custGeom>
              <a:solidFill>
                <a:srgbClr val="FFFF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50" name="Freeform 41">
                <a:extLst>
                  <a:ext uri="{FF2B5EF4-FFF2-40B4-BE49-F238E27FC236}">
                    <a16:creationId xmlns:a16="http://schemas.microsoft.com/office/drawing/2014/main" id="{E75CCA05-656F-48EA-BAD8-D836DACF4185}"/>
                  </a:ext>
                </a:extLst>
              </p:cNvPr>
              <p:cNvSpPr>
                <a:spLocks/>
              </p:cNvSpPr>
              <p:nvPr/>
            </p:nvSpPr>
            <p:spPr bwMode="auto">
              <a:xfrm>
                <a:off x="7013575" y="1758950"/>
                <a:ext cx="487363" cy="168275"/>
              </a:xfrm>
              <a:custGeom>
                <a:avLst/>
                <a:gdLst>
                  <a:gd name="T0" fmla="*/ 2147483646 w 920"/>
                  <a:gd name="T1" fmla="*/ 0 h 318"/>
                  <a:gd name="T2" fmla="*/ 2147483646 w 920"/>
                  <a:gd name="T3" fmla="*/ 0 h 318"/>
                  <a:gd name="T4" fmla="*/ 2147483646 w 920"/>
                  <a:gd name="T5" fmla="*/ 2147483646 h 318"/>
                  <a:gd name="T6" fmla="*/ 2147483646 w 920"/>
                  <a:gd name="T7" fmla="*/ 2147483646 h 318"/>
                  <a:gd name="T8" fmla="*/ 2147483646 w 920"/>
                  <a:gd name="T9" fmla="*/ 2147483646 h 318"/>
                  <a:gd name="T10" fmla="*/ 2147483646 w 920"/>
                  <a:gd name="T11" fmla="*/ 2147483646 h 318"/>
                  <a:gd name="T12" fmla="*/ 2147483646 w 920"/>
                  <a:gd name="T13" fmla="*/ 2147483646 h 318"/>
                  <a:gd name="T14" fmla="*/ 2147483646 w 920"/>
                  <a:gd name="T15" fmla="*/ 2147483646 h 318"/>
                  <a:gd name="T16" fmla="*/ 2147483646 w 920"/>
                  <a:gd name="T17" fmla="*/ 2147483646 h 318"/>
                  <a:gd name="T18" fmla="*/ 2147483646 w 920"/>
                  <a:gd name="T19" fmla="*/ 2147483646 h 318"/>
                  <a:gd name="T20" fmla="*/ 2147483646 w 920"/>
                  <a:gd name="T21" fmla="*/ 2147483646 h 318"/>
                  <a:gd name="T22" fmla="*/ 2147483646 w 920"/>
                  <a:gd name="T23" fmla="*/ 2147483646 h 318"/>
                  <a:gd name="T24" fmla="*/ 2147483646 w 920"/>
                  <a:gd name="T25" fmla="*/ 2147483646 h 318"/>
                  <a:gd name="T26" fmla="*/ 2147483646 w 920"/>
                  <a:gd name="T27" fmla="*/ 2147483646 h 318"/>
                  <a:gd name="T28" fmla="*/ 2147483646 w 920"/>
                  <a:gd name="T29" fmla="*/ 2147483646 h 318"/>
                  <a:gd name="T30" fmla="*/ 2147483646 w 920"/>
                  <a:gd name="T31" fmla="*/ 2147483646 h 318"/>
                  <a:gd name="T32" fmla="*/ 2147483646 w 920"/>
                  <a:gd name="T33" fmla="*/ 2147483646 h 318"/>
                  <a:gd name="T34" fmla="*/ 2147483646 w 920"/>
                  <a:gd name="T35" fmla="*/ 2147483646 h 318"/>
                  <a:gd name="T36" fmla="*/ 2147483646 w 920"/>
                  <a:gd name="T37" fmla="*/ 2147483646 h 318"/>
                  <a:gd name="T38" fmla="*/ 2147483646 w 920"/>
                  <a:gd name="T39" fmla="*/ 2147483646 h 318"/>
                  <a:gd name="T40" fmla="*/ 2147483646 w 920"/>
                  <a:gd name="T41" fmla="*/ 2147483646 h 318"/>
                  <a:gd name="T42" fmla="*/ 2147483646 w 920"/>
                  <a:gd name="T43" fmla="*/ 2147483646 h 318"/>
                  <a:gd name="T44" fmla="*/ 2147483646 w 920"/>
                  <a:gd name="T45" fmla="*/ 2147483646 h 318"/>
                  <a:gd name="T46" fmla="*/ 2147483646 w 920"/>
                  <a:gd name="T47" fmla="*/ 2147483646 h 318"/>
                  <a:gd name="T48" fmla="*/ 2147483646 w 920"/>
                  <a:gd name="T49" fmla="*/ 2147483646 h 318"/>
                  <a:gd name="T50" fmla="*/ 2147483646 w 920"/>
                  <a:gd name="T51" fmla="*/ 2147483646 h 318"/>
                  <a:gd name="T52" fmla="*/ 2147483646 w 920"/>
                  <a:gd name="T53" fmla="*/ 2147483646 h 318"/>
                  <a:gd name="T54" fmla="*/ 2147483646 w 920"/>
                  <a:gd name="T55" fmla="*/ 2147483646 h 318"/>
                  <a:gd name="T56" fmla="*/ 2147483646 w 920"/>
                  <a:gd name="T57" fmla="*/ 2147483646 h 318"/>
                  <a:gd name="T58" fmla="*/ 2147483646 w 920"/>
                  <a:gd name="T59" fmla="*/ 2147483646 h 318"/>
                  <a:gd name="T60" fmla="*/ 2147483646 w 920"/>
                  <a:gd name="T61" fmla="*/ 2147483646 h 318"/>
                  <a:gd name="T62" fmla="*/ 2147483646 w 920"/>
                  <a:gd name="T63" fmla="*/ 2147483646 h 318"/>
                  <a:gd name="T64" fmla="*/ 2147483646 w 920"/>
                  <a:gd name="T65" fmla="*/ 2147483646 h 318"/>
                  <a:gd name="T66" fmla="*/ 2147483646 w 920"/>
                  <a:gd name="T67" fmla="*/ 2147483646 h 318"/>
                  <a:gd name="T68" fmla="*/ 2147483646 w 920"/>
                  <a:gd name="T69" fmla="*/ 2147483646 h 318"/>
                  <a:gd name="T70" fmla="*/ 2147483646 w 920"/>
                  <a:gd name="T71" fmla="*/ 2147483646 h 318"/>
                  <a:gd name="T72" fmla="*/ 2147483646 w 920"/>
                  <a:gd name="T73" fmla="*/ 2147483646 h 318"/>
                  <a:gd name="T74" fmla="*/ 2147483646 w 920"/>
                  <a:gd name="T75" fmla="*/ 2147483646 h 318"/>
                  <a:gd name="T76" fmla="*/ 2147483646 w 920"/>
                  <a:gd name="T77" fmla="*/ 2147483646 h 318"/>
                  <a:gd name="T78" fmla="*/ 2147483646 w 920"/>
                  <a:gd name="T79" fmla="*/ 2147483646 h 318"/>
                  <a:gd name="T80" fmla="*/ 2147483646 w 920"/>
                  <a:gd name="T81" fmla="*/ 2147483646 h 318"/>
                  <a:gd name="T82" fmla="*/ 2147483646 w 920"/>
                  <a:gd name="T83" fmla="*/ 2147483646 h 318"/>
                  <a:gd name="T84" fmla="*/ 2147483646 w 920"/>
                  <a:gd name="T85" fmla="*/ 2147483646 h 318"/>
                  <a:gd name="T86" fmla="*/ 2147483646 w 920"/>
                  <a:gd name="T87" fmla="*/ 2147483646 h 318"/>
                  <a:gd name="T88" fmla="*/ 2147483646 w 920"/>
                  <a:gd name="T89" fmla="*/ 2147483646 h 318"/>
                  <a:gd name="T90" fmla="*/ 0 w 920"/>
                  <a:gd name="T91" fmla="*/ 2147483646 h 318"/>
                  <a:gd name="T92" fmla="*/ 2147483646 w 920"/>
                  <a:gd name="T93" fmla="*/ 0 h 3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920" h="318">
                    <a:moveTo>
                      <a:pt x="80" y="0"/>
                    </a:moveTo>
                    <a:lnTo>
                      <a:pt x="82" y="0"/>
                    </a:lnTo>
                    <a:lnTo>
                      <a:pt x="87" y="0"/>
                    </a:lnTo>
                    <a:lnTo>
                      <a:pt x="97" y="0"/>
                    </a:lnTo>
                    <a:lnTo>
                      <a:pt x="112" y="1"/>
                    </a:lnTo>
                    <a:lnTo>
                      <a:pt x="119" y="1"/>
                    </a:lnTo>
                    <a:lnTo>
                      <a:pt x="127" y="1"/>
                    </a:lnTo>
                    <a:lnTo>
                      <a:pt x="136" y="4"/>
                    </a:lnTo>
                    <a:lnTo>
                      <a:pt x="147" y="5"/>
                    </a:lnTo>
                    <a:lnTo>
                      <a:pt x="159" y="7"/>
                    </a:lnTo>
                    <a:lnTo>
                      <a:pt x="170" y="8"/>
                    </a:lnTo>
                    <a:lnTo>
                      <a:pt x="183" y="8"/>
                    </a:lnTo>
                    <a:lnTo>
                      <a:pt x="197" y="12"/>
                    </a:lnTo>
                    <a:lnTo>
                      <a:pt x="210" y="12"/>
                    </a:lnTo>
                    <a:lnTo>
                      <a:pt x="224" y="15"/>
                    </a:lnTo>
                    <a:lnTo>
                      <a:pt x="239" y="15"/>
                    </a:lnTo>
                    <a:lnTo>
                      <a:pt x="254" y="18"/>
                    </a:lnTo>
                    <a:lnTo>
                      <a:pt x="270" y="20"/>
                    </a:lnTo>
                    <a:lnTo>
                      <a:pt x="286" y="21"/>
                    </a:lnTo>
                    <a:lnTo>
                      <a:pt x="303" y="24"/>
                    </a:lnTo>
                    <a:lnTo>
                      <a:pt x="320" y="28"/>
                    </a:lnTo>
                    <a:lnTo>
                      <a:pt x="337" y="28"/>
                    </a:lnTo>
                    <a:lnTo>
                      <a:pt x="354" y="32"/>
                    </a:lnTo>
                    <a:lnTo>
                      <a:pt x="371" y="34"/>
                    </a:lnTo>
                    <a:lnTo>
                      <a:pt x="390" y="38"/>
                    </a:lnTo>
                    <a:lnTo>
                      <a:pt x="408" y="41"/>
                    </a:lnTo>
                    <a:lnTo>
                      <a:pt x="427" y="44"/>
                    </a:lnTo>
                    <a:lnTo>
                      <a:pt x="444" y="47"/>
                    </a:lnTo>
                    <a:lnTo>
                      <a:pt x="464" y="51"/>
                    </a:lnTo>
                    <a:lnTo>
                      <a:pt x="482" y="54"/>
                    </a:lnTo>
                    <a:lnTo>
                      <a:pt x="499" y="57"/>
                    </a:lnTo>
                    <a:lnTo>
                      <a:pt x="518" y="60"/>
                    </a:lnTo>
                    <a:lnTo>
                      <a:pt x="537" y="64"/>
                    </a:lnTo>
                    <a:lnTo>
                      <a:pt x="554" y="67"/>
                    </a:lnTo>
                    <a:lnTo>
                      <a:pt x="574" y="71"/>
                    </a:lnTo>
                    <a:lnTo>
                      <a:pt x="591" y="74"/>
                    </a:lnTo>
                    <a:lnTo>
                      <a:pt x="611" y="79"/>
                    </a:lnTo>
                    <a:lnTo>
                      <a:pt x="628" y="81"/>
                    </a:lnTo>
                    <a:lnTo>
                      <a:pt x="645" y="87"/>
                    </a:lnTo>
                    <a:lnTo>
                      <a:pt x="662" y="91"/>
                    </a:lnTo>
                    <a:lnTo>
                      <a:pt x="679" y="94"/>
                    </a:lnTo>
                    <a:lnTo>
                      <a:pt x="695" y="99"/>
                    </a:lnTo>
                    <a:lnTo>
                      <a:pt x="712" y="104"/>
                    </a:lnTo>
                    <a:lnTo>
                      <a:pt x="728" y="108"/>
                    </a:lnTo>
                    <a:lnTo>
                      <a:pt x="745" y="114"/>
                    </a:lnTo>
                    <a:lnTo>
                      <a:pt x="759" y="118"/>
                    </a:lnTo>
                    <a:lnTo>
                      <a:pt x="773" y="122"/>
                    </a:lnTo>
                    <a:lnTo>
                      <a:pt x="786" y="127"/>
                    </a:lnTo>
                    <a:lnTo>
                      <a:pt x="800" y="132"/>
                    </a:lnTo>
                    <a:lnTo>
                      <a:pt x="812" y="137"/>
                    </a:lnTo>
                    <a:lnTo>
                      <a:pt x="825" y="142"/>
                    </a:lnTo>
                    <a:lnTo>
                      <a:pt x="836" y="148"/>
                    </a:lnTo>
                    <a:lnTo>
                      <a:pt x="849" y="155"/>
                    </a:lnTo>
                    <a:lnTo>
                      <a:pt x="857" y="159"/>
                    </a:lnTo>
                    <a:lnTo>
                      <a:pt x="867" y="165"/>
                    </a:lnTo>
                    <a:lnTo>
                      <a:pt x="876" y="171"/>
                    </a:lnTo>
                    <a:lnTo>
                      <a:pt x="884" y="178"/>
                    </a:lnTo>
                    <a:lnTo>
                      <a:pt x="890" y="184"/>
                    </a:lnTo>
                    <a:lnTo>
                      <a:pt x="897" y="191"/>
                    </a:lnTo>
                    <a:lnTo>
                      <a:pt x="902" y="196"/>
                    </a:lnTo>
                    <a:lnTo>
                      <a:pt x="907" y="204"/>
                    </a:lnTo>
                    <a:lnTo>
                      <a:pt x="911" y="214"/>
                    </a:lnTo>
                    <a:lnTo>
                      <a:pt x="916" y="225"/>
                    </a:lnTo>
                    <a:lnTo>
                      <a:pt x="919" y="235"/>
                    </a:lnTo>
                    <a:lnTo>
                      <a:pt x="920" y="245"/>
                    </a:lnTo>
                    <a:lnTo>
                      <a:pt x="917" y="253"/>
                    </a:lnTo>
                    <a:lnTo>
                      <a:pt x="916" y="262"/>
                    </a:lnTo>
                    <a:lnTo>
                      <a:pt x="911" y="269"/>
                    </a:lnTo>
                    <a:lnTo>
                      <a:pt x="907" y="276"/>
                    </a:lnTo>
                    <a:lnTo>
                      <a:pt x="900" y="281"/>
                    </a:lnTo>
                    <a:lnTo>
                      <a:pt x="893" y="286"/>
                    </a:lnTo>
                    <a:lnTo>
                      <a:pt x="884" y="290"/>
                    </a:lnTo>
                    <a:lnTo>
                      <a:pt x="877" y="296"/>
                    </a:lnTo>
                    <a:lnTo>
                      <a:pt x="867" y="299"/>
                    </a:lnTo>
                    <a:lnTo>
                      <a:pt x="857" y="303"/>
                    </a:lnTo>
                    <a:lnTo>
                      <a:pt x="847" y="306"/>
                    </a:lnTo>
                    <a:lnTo>
                      <a:pt x="837" y="309"/>
                    </a:lnTo>
                    <a:lnTo>
                      <a:pt x="826" y="310"/>
                    </a:lnTo>
                    <a:lnTo>
                      <a:pt x="815" y="312"/>
                    </a:lnTo>
                    <a:lnTo>
                      <a:pt x="803" y="313"/>
                    </a:lnTo>
                    <a:lnTo>
                      <a:pt x="793" y="315"/>
                    </a:lnTo>
                    <a:lnTo>
                      <a:pt x="782" y="315"/>
                    </a:lnTo>
                    <a:lnTo>
                      <a:pt x="772" y="316"/>
                    </a:lnTo>
                    <a:lnTo>
                      <a:pt x="762" y="316"/>
                    </a:lnTo>
                    <a:lnTo>
                      <a:pt x="753" y="318"/>
                    </a:lnTo>
                    <a:lnTo>
                      <a:pt x="743" y="318"/>
                    </a:lnTo>
                    <a:lnTo>
                      <a:pt x="736" y="318"/>
                    </a:lnTo>
                    <a:lnTo>
                      <a:pt x="728" y="318"/>
                    </a:lnTo>
                    <a:lnTo>
                      <a:pt x="723" y="318"/>
                    </a:lnTo>
                    <a:lnTo>
                      <a:pt x="715" y="318"/>
                    </a:lnTo>
                    <a:lnTo>
                      <a:pt x="713" y="318"/>
                    </a:lnTo>
                    <a:lnTo>
                      <a:pt x="0" y="92"/>
                    </a:lnTo>
                    <a:lnTo>
                      <a:pt x="80" y="0"/>
                    </a:lnTo>
                    <a:close/>
                  </a:path>
                </a:pathLst>
              </a:custGeom>
              <a:solidFill>
                <a:srgbClr val="BA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51" name="Freeform 42">
                <a:extLst>
                  <a:ext uri="{FF2B5EF4-FFF2-40B4-BE49-F238E27FC236}">
                    <a16:creationId xmlns:a16="http://schemas.microsoft.com/office/drawing/2014/main" id="{21FE3275-9C36-48FB-9D7C-FE3B3925E4F5}"/>
                  </a:ext>
                </a:extLst>
              </p:cNvPr>
              <p:cNvSpPr>
                <a:spLocks/>
              </p:cNvSpPr>
              <p:nvPr/>
            </p:nvSpPr>
            <p:spPr bwMode="auto">
              <a:xfrm>
                <a:off x="6232525" y="1550988"/>
                <a:ext cx="811213" cy="271463"/>
              </a:xfrm>
              <a:custGeom>
                <a:avLst/>
                <a:gdLst>
                  <a:gd name="T0" fmla="*/ 2147483646 w 1533"/>
                  <a:gd name="T1" fmla="*/ 2147483646 h 513"/>
                  <a:gd name="T2" fmla="*/ 2147483646 w 1533"/>
                  <a:gd name="T3" fmla="*/ 2147483646 h 513"/>
                  <a:gd name="T4" fmla="*/ 2147483646 w 1533"/>
                  <a:gd name="T5" fmla="*/ 2147483646 h 513"/>
                  <a:gd name="T6" fmla="*/ 2147483646 w 1533"/>
                  <a:gd name="T7" fmla="*/ 2147483646 h 513"/>
                  <a:gd name="T8" fmla="*/ 2147483646 w 1533"/>
                  <a:gd name="T9" fmla="*/ 2147483646 h 513"/>
                  <a:gd name="T10" fmla="*/ 2147483646 w 1533"/>
                  <a:gd name="T11" fmla="*/ 2147483646 h 513"/>
                  <a:gd name="T12" fmla="*/ 2147483646 w 1533"/>
                  <a:gd name="T13" fmla="*/ 2147483646 h 513"/>
                  <a:gd name="T14" fmla="*/ 2147483646 w 1533"/>
                  <a:gd name="T15" fmla="*/ 2147483646 h 513"/>
                  <a:gd name="T16" fmla="*/ 2147483646 w 1533"/>
                  <a:gd name="T17" fmla="*/ 2147483646 h 513"/>
                  <a:gd name="T18" fmla="*/ 2147483646 w 1533"/>
                  <a:gd name="T19" fmla="*/ 2147483646 h 513"/>
                  <a:gd name="T20" fmla="*/ 2147483646 w 1533"/>
                  <a:gd name="T21" fmla="*/ 2147483646 h 513"/>
                  <a:gd name="T22" fmla="*/ 2147483646 w 1533"/>
                  <a:gd name="T23" fmla="*/ 2147483646 h 513"/>
                  <a:gd name="T24" fmla="*/ 2147483646 w 1533"/>
                  <a:gd name="T25" fmla="*/ 2147483646 h 513"/>
                  <a:gd name="T26" fmla="*/ 2147483646 w 1533"/>
                  <a:gd name="T27" fmla="*/ 2147483646 h 513"/>
                  <a:gd name="T28" fmla="*/ 2147483646 w 1533"/>
                  <a:gd name="T29" fmla="*/ 2147483646 h 513"/>
                  <a:gd name="T30" fmla="*/ 2147483646 w 1533"/>
                  <a:gd name="T31" fmla="*/ 2147483646 h 513"/>
                  <a:gd name="T32" fmla="*/ 2147483646 w 1533"/>
                  <a:gd name="T33" fmla="*/ 2147483646 h 513"/>
                  <a:gd name="T34" fmla="*/ 2147483646 w 1533"/>
                  <a:gd name="T35" fmla="*/ 2147483646 h 513"/>
                  <a:gd name="T36" fmla="*/ 2147483646 w 1533"/>
                  <a:gd name="T37" fmla="*/ 2147483646 h 513"/>
                  <a:gd name="T38" fmla="*/ 2147483646 w 1533"/>
                  <a:gd name="T39" fmla="*/ 2147483646 h 513"/>
                  <a:gd name="T40" fmla="*/ 2147483646 w 1533"/>
                  <a:gd name="T41" fmla="*/ 2147483646 h 513"/>
                  <a:gd name="T42" fmla="*/ 2147483646 w 1533"/>
                  <a:gd name="T43" fmla="*/ 2147483646 h 513"/>
                  <a:gd name="T44" fmla="*/ 2147483646 w 1533"/>
                  <a:gd name="T45" fmla="*/ 2147483646 h 513"/>
                  <a:gd name="T46" fmla="*/ 2147483646 w 1533"/>
                  <a:gd name="T47" fmla="*/ 2147483646 h 513"/>
                  <a:gd name="T48" fmla="*/ 2147483646 w 1533"/>
                  <a:gd name="T49" fmla="*/ 2147483646 h 513"/>
                  <a:gd name="T50" fmla="*/ 2147483646 w 1533"/>
                  <a:gd name="T51" fmla="*/ 2147483646 h 513"/>
                  <a:gd name="T52" fmla="*/ 2147483646 w 1533"/>
                  <a:gd name="T53" fmla="*/ 2147483646 h 513"/>
                  <a:gd name="T54" fmla="*/ 2147483646 w 1533"/>
                  <a:gd name="T55" fmla="*/ 2147483646 h 513"/>
                  <a:gd name="T56" fmla="*/ 2147483646 w 1533"/>
                  <a:gd name="T57" fmla="*/ 2147483646 h 513"/>
                  <a:gd name="T58" fmla="*/ 2147483646 w 1533"/>
                  <a:gd name="T59" fmla="*/ 2147483646 h 513"/>
                  <a:gd name="T60" fmla="*/ 2147483646 w 1533"/>
                  <a:gd name="T61" fmla="*/ 2147483646 h 513"/>
                  <a:gd name="T62" fmla="*/ 2147483646 w 1533"/>
                  <a:gd name="T63" fmla="*/ 2147483646 h 513"/>
                  <a:gd name="T64" fmla="*/ 2147483646 w 1533"/>
                  <a:gd name="T65" fmla="*/ 2147483646 h 513"/>
                  <a:gd name="T66" fmla="*/ 2147483646 w 1533"/>
                  <a:gd name="T67" fmla="*/ 2147483646 h 513"/>
                  <a:gd name="T68" fmla="*/ 2147483646 w 1533"/>
                  <a:gd name="T69" fmla="*/ 2147483646 h 513"/>
                  <a:gd name="T70" fmla="*/ 2147483646 w 1533"/>
                  <a:gd name="T71" fmla="*/ 2147483646 h 513"/>
                  <a:gd name="T72" fmla="*/ 2147483646 w 1533"/>
                  <a:gd name="T73" fmla="*/ 2147483646 h 513"/>
                  <a:gd name="T74" fmla="*/ 2147483646 w 1533"/>
                  <a:gd name="T75" fmla="*/ 2147483646 h 513"/>
                  <a:gd name="T76" fmla="*/ 2147483646 w 1533"/>
                  <a:gd name="T77" fmla="*/ 2147483646 h 513"/>
                  <a:gd name="T78" fmla="*/ 2147483646 w 1533"/>
                  <a:gd name="T79" fmla="*/ 2147483646 h 513"/>
                  <a:gd name="T80" fmla="*/ 2147483646 w 1533"/>
                  <a:gd name="T81" fmla="*/ 2147483646 h 513"/>
                  <a:gd name="T82" fmla="*/ 2147483646 w 1533"/>
                  <a:gd name="T83" fmla="*/ 2147483646 h 513"/>
                  <a:gd name="T84" fmla="*/ 2147483646 w 1533"/>
                  <a:gd name="T85" fmla="*/ 2147483646 h 513"/>
                  <a:gd name="T86" fmla="*/ 2147483646 w 1533"/>
                  <a:gd name="T87" fmla="*/ 2147483646 h 513"/>
                  <a:gd name="T88" fmla="*/ 2147483646 w 1533"/>
                  <a:gd name="T89" fmla="*/ 0 h 513"/>
                  <a:gd name="T90" fmla="*/ 2147483646 w 1533"/>
                  <a:gd name="T91" fmla="*/ 0 h 513"/>
                  <a:gd name="T92" fmla="*/ 2147483646 w 1533"/>
                  <a:gd name="T93" fmla="*/ 2147483646 h 51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33" h="513">
                    <a:moveTo>
                      <a:pt x="1533" y="386"/>
                    </a:moveTo>
                    <a:lnTo>
                      <a:pt x="1453" y="513"/>
                    </a:lnTo>
                    <a:lnTo>
                      <a:pt x="1448" y="512"/>
                    </a:lnTo>
                    <a:lnTo>
                      <a:pt x="1439" y="509"/>
                    </a:lnTo>
                    <a:lnTo>
                      <a:pt x="1429" y="505"/>
                    </a:lnTo>
                    <a:lnTo>
                      <a:pt x="1420" y="505"/>
                    </a:lnTo>
                    <a:lnTo>
                      <a:pt x="1410" y="503"/>
                    </a:lnTo>
                    <a:lnTo>
                      <a:pt x="1399" y="502"/>
                    </a:lnTo>
                    <a:lnTo>
                      <a:pt x="1384" y="498"/>
                    </a:lnTo>
                    <a:lnTo>
                      <a:pt x="1369" y="495"/>
                    </a:lnTo>
                    <a:lnTo>
                      <a:pt x="1352" y="492"/>
                    </a:lnTo>
                    <a:lnTo>
                      <a:pt x="1336" y="489"/>
                    </a:lnTo>
                    <a:lnTo>
                      <a:pt x="1317" y="485"/>
                    </a:lnTo>
                    <a:lnTo>
                      <a:pt x="1299" y="482"/>
                    </a:lnTo>
                    <a:lnTo>
                      <a:pt x="1277" y="478"/>
                    </a:lnTo>
                    <a:lnTo>
                      <a:pt x="1257" y="475"/>
                    </a:lnTo>
                    <a:lnTo>
                      <a:pt x="1233" y="469"/>
                    </a:lnTo>
                    <a:lnTo>
                      <a:pt x="1210" y="463"/>
                    </a:lnTo>
                    <a:lnTo>
                      <a:pt x="1186" y="458"/>
                    </a:lnTo>
                    <a:lnTo>
                      <a:pt x="1162" y="452"/>
                    </a:lnTo>
                    <a:lnTo>
                      <a:pt x="1135" y="448"/>
                    </a:lnTo>
                    <a:lnTo>
                      <a:pt x="1109" y="442"/>
                    </a:lnTo>
                    <a:lnTo>
                      <a:pt x="1082" y="436"/>
                    </a:lnTo>
                    <a:lnTo>
                      <a:pt x="1055" y="432"/>
                    </a:lnTo>
                    <a:lnTo>
                      <a:pt x="1025" y="425"/>
                    </a:lnTo>
                    <a:lnTo>
                      <a:pt x="997" y="419"/>
                    </a:lnTo>
                    <a:lnTo>
                      <a:pt x="967" y="412"/>
                    </a:lnTo>
                    <a:lnTo>
                      <a:pt x="938" y="406"/>
                    </a:lnTo>
                    <a:lnTo>
                      <a:pt x="908" y="399"/>
                    </a:lnTo>
                    <a:lnTo>
                      <a:pt x="878" y="392"/>
                    </a:lnTo>
                    <a:lnTo>
                      <a:pt x="848" y="386"/>
                    </a:lnTo>
                    <a:lnTo>
                      <a:pt x="818" y="382"/>
                    </a:lnTo>
                    <a:lnTo>
                      <a:pt x="787" y="372"/>
                    </a:lnTo>
                    <a:lnTo>
                      <a:pt x="756" y="366"/>
                    </a:lnTo>
                    <a:lnTo>
                      <a:pt x="724" y="359"/>
                    </a:lnTo>
                    <a:lnTo>
                      <a:pt x="694" y="352"/>
                    </a:lnTo>
                    <a:lnTo>
                      <a:pt x="663" y="345"/>
                    </a:lnTo>
                    <a:lnTo>
                      <a:pt x="633" y="338"/>
                    </a:lnTo>
                    <a:lnTo>
                      <a:pt x="603" y="331"/>
                    </a:lnTo>
                    <a:lnTo>
                      <a:pt x="574" y="324"/>
                    </a:lnTo>
                    <a:lnTo>
                      <a:pt x="543" y="314"/>
                    </a:lnTo>
                    <a:lnTo>
                      <a:pt x="515" y="307"/>
                    </a:lnTo>
                    <a:lnTo>
                      <a:pt x="485" y="299"/>
                    </a:lnTo>
                    <a:lnTo>
                      <a:pt x="458" y="292"/>
                    </a:lnTo>
                    <a:lnTo>
                      <a:pt x="428" y="285"/>
                    </a:lnTo>
                    <a:lnTo>
                      <a:pt x="401" y="278"/>
                    </a:lnTo>
                    <a:lnTo>
                      <a:pt x="375" y="271"/>
                    </a:lnTo>
                    <a:lnTo>
                      <a:pt x="349" y="265"/>
                    </a:lnTo>
                    <a:lnTo>
                      <a:pt x="322" y="257"/>
                    </a:lnTo>
                    <a:lnTo>
                      <a:pt x="298" y="248"/>
                    </a:lnTo>
                    <a:lnTo>
                      <a:pt x="272" y="241"/>
                    </a:lnTo>
                    <a:lnTo>
                      <a:pt x="251" y="234"/>
                    </a:lnTo>
                    <a:lnTo>
                      <a:pt x="228" y="227"/>
                    </a:lnTo>
                    <a:lnTo>
                      <a:pt x="208" y="220"/>
                    </a:lnTo>
                    <a:lnTo>
                      <a:pt x="187" y="212"/>
                    </a:lnTo>
                    <a:lnTo>
                      <a:pt x="170" y="207"/>
                    </a:lnTo>
                    <a:lnTo>
                      <a:pt x="150" y="200"/>
                    </a:lnTo>
                    <a:lnTo>
                      <a:pt x="134" y="194"/>
                    </a:lnTo>
                    <a:lnTo>
                      <a:pt x="117" y="187"/>
                    </a:lnTo>
                    <a:lnTo>
                      <a:pt x="104" y="180"/>
                    </a:lnTo>
                    <a:lnTo>
                      <a:pt x="91" y="174"/>
                    </a:lnTo>
                    <a:lnTo>
                      <a:pt x="80" y="167"/>
                    </a:lnTo>
                    <a:lnTo>
                      <a:pt x="70" y="160"/>
                    </a:lnTo>
                    <a:lnTo>
                      <a:pt x="63" y="155"/>
                    </a:lnTo>
                    <a:lnTo>
                      <a:pt x="54" y="148"/>
                    </a:lnTo>
                    <a:lnTo>
                      <a:pt x="47" y="143"/>
                    </a:lnTo>
                    <a:lnTo>
                      <a:pt x="40" y="135"/>
                    </a:lnTo>
                    <a:lnTo>
                      <a:pt x="34" y="133"/>
                    </a:lnTo>
                    <a:lnTo>
                      <a:pt x="23" y="120"/>
                    </a:lnTo>
                    <a:lnTo>
                      <a:pt x="16" y="113"/>
                    </a:lnTo>
                    <a:lnTo>
                      <a:pt x="8" y="101"/>
                    </a:lnTo>
                    <a:lnTo>
                      <a:pt x="4" y="94"/>
                    </a:lnTo>
                    <a:lnTo>
                      <a:pt x="1" y="86"/>
                    </a:lnTo>
                    <a:lnTo>
                      <a:pt x="1" y="77"/>
                    </a:lnTo>
                    <a:lnTo>
                      <a:pt x="0" y="68"/>
                    </a:lnTo>
                    <a:lnTo>
                      <a:pt x="1" y="61"/>
                    </a:lnTo>
                    <a:lnTo>
                      <a:pt x="3" y="54"/>
                    </a:lnTo>
                    <a:lnTo>
                      <a:pt x="7" y="48"/>
                    </a:lnTo>
                    <a:lnTo>
                      <a:pt x="11" y="41"/>
                    </a:lnTo>
                    <a:lnTo>
                      <a:pt x="16" y="37"/>
                    </a:lnTo>
                    <a:lnTo>
                      <a:pt x="21" y="34"/>
                    </a:lnTo>
                    <a:lnTo>
                      <a:pt x="30" y="29"/>
                    </a:lnTo>
                    <a:lnTo>
                      <a:pt x="36" y="24"/>
                    </a:lnTo>
                    <a:lnTo>
                      <a:pt x="43" y="21"/>
                    </a:lnTo>
                    <a:lnTo>
                      <a:pt x="50" y="16"/>
                    </a:lnTo>
                    <a:lnTo>
                      <a:pt x="58" y="14"/>
                    </a:lnTo>
                    <a:lnTo>
                      <a:pt x="73" y="7"/>
                    </a:lnTo>
                    <a:lnTo>
                      <a:pt x="88" y="4"/>
                    </a:lnTo>
                    <a:lnTo>
                      <a:pt x="101" y="1"/>
                    </a:lnTo>
                    <a:lnTo>
                      <a:pt x="113" y="0"/>
                    </a:lnTo>
                    <a:lnTo>
                      <a:pt x="120" y="0"/>
                    </a:lnTo>
                    <a:lnTo>
                      <a:pt x="123" y="0"/>
                    </a:lnTo>
                    <a:lnTo>
                      <a:pt x="1533" y="386"/>
                    </a:lnTo>
                    <a:close/>
                  </a:path>
                </a:pathLst>
              </a:custGeom>
              <a:solidFill>
                <a:srgbClr val="DEE6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52" name="Freeform 43">
                <a:extLst>
                  <a:ext uri="{FF2B5EF4-FFF2-40B4-BE49-F238E27FC236}">
                    <a16:creationId xmlns:a16="http://schemas.microsoft.com/office/drawing/2014/main" id="{2608C8F7-5D97-4DA8-8E47-14B6840ECFB8}"/>
                  </a:ext>
                </a:extLst>
              </p:cNvPr>
              <p:cNvSpPr>
                <a:spLocks/>
              </p:cNvSpPr>
              <p:nvPr/>
            </p:nvSpPr>
            <p:spPr bwMode="auto">
              <a:xfrm>
                <a:off x="6892925" y="1211263"/>
                <a:ext cx="441325" cy="127000"/>
              </a:xfrm>
              <a:custGeom>
                <a:avLst/>
                <a:gdLst>
                  <a:gd name="T0" fmla="*/ 2147483646 w 834"/>
                  <a:gd name="T1" fmla="*/ 2147483646 h 241"/>
                  <a:gd name="T2" fmla="*/ 2147483646 w 834"/>
                  <a:gd name="T3" fmla="*/ 2147483646 h 241"/>
                  <a:gd name="T4" fmla="*/ 2147483646 w 834"/>
                  <a:gd name="T5" fmla="*/ 2147483646 h 241"/>
                  <a:gd name="T6" fmla="*/ 2147483646 w 834"/>
                  <a:gd name="T7" fmla="*/ 2147483646 h 241"/>
                  <a:gd name="T8" fmla="*/ 2147483646 w 834"/>
                  <a:gd name="T9" fmla="*/ 2147483646 h 241"/>
                  <a:gd name="T10" fmla="*/ 2147483646 w 834"/>
                  <a:gd name="T11" fmla="*/ 2147483646 h 241"/>
                  <a:gd name="T12" fmla="*/ 2147483646 w 834"/>
                  <a:gd name="T13" fmla="*/ 2147483646 h 241"/>
                  <a:gd name="T14" fmla="*/ 2147483646 w 834"/>
                  <a:gd name="T15" fmla="*/ 2147483646 h 241"/>
                  <a:gd name="T16" fmla="*/ 0 w 834"/>
                  <a:gd name="T17" fmla="*/ 2147483646 h 241"/>
                  <a:gd name="T18" fmla="*/ 2147483646 w 834"/>
                  <a:gd name="T19" fmla="*/ 2147483646 h 241"/>
                  <a:gd name="T20" fmla="*/ 2147483646 w 834"/>
                  <a:gd name="T21" fmla="*/ 0 h 241"/>
                  <a:gd name="T22" fmla="*/ 2147483646 w 834"/>
                  <a:gd name="T23" fmla="*/ 2147483646 h 241"/>
                  <a:gd name="T24" fmla="*/ 2147483646 w 834"/>
                  <a:gd name="T25" fmla="*/ 2147483646 h 2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4" h="241">
                    <a:moveTo>
                      <a:pt x="833" y="4"/>
                    </a:moveTo>
                    <a:lnTo>
                      <a:pt x="834" y="61"/>
                    </a:lnTo>
                    <a:lnTo>
                      <a:pt x="604" y="30"/>
                    </a:lnTo>
                    <a:lnTo>
                      <a:pt x="576" y="107"/>
                    </a:lnTo>
                    <a:lnTo>
                      <a:pt x="335" y="124"/>
                    </a:lnTo>
                    <a:lnTo>
                      <a:pt x="172" y="215"/>
                    </a:lnTo>
                    <a:lnTo>
                      <a:pt x="57" y="199"/>
                    </a:lnTo>
                    <a:lnTo>
                      <a:pt x="30" y="241"/>
                    </a:lnTo>
                    <a:lnTo>
                      <a:pt x="0" y="206"/>
                    </a:lnTo>
                    <a:lnTo>
                      <a:pt x="292" y="117"/>
                    </a:lnTo>
                    <a:lnTo>
                      <a:pt x="738" y="0"/>
                    </a:lnTo>
                    <a:lnTo>
                      <a:pt x="833" y="4"/>
                    </a:lnTo>
                    <a:close/>
                  </a:path>
                </a:pathLst>
              </a:custGeom>
              <a:solidFill>
                <a:srgbClr val="FCEB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53" name="Freeform 44">
                <a:extLst>
                  <a:ext uri="{FF2B5EF4-FFF2-40B4-BE49-F238E27FC236}">
                    <a16:creationId xmlns:a16="http://schemas.microsoft.com/office/drawing/2014/main" id="{7AD1D643-065D-496A-84F0-1F673B2963A2}"/>
                  </a:ext>
                </a:extLst>
              </p:cNvPr>
              <p:cNvSpPr>
                <a:spLocks/>
              </p:cNvSpPr>
              <p:nvPr/>
            </p:nvSpPr>
            <p:spPr bwMode="auto">
              <a:xfrm>
                <a:off x="6854825" y="1206500"/>
                <a:ext cx="723900" cy="458788"/>
              </a:xfrm>
              <a:custGeom>
                <a:avLst/>
                <a:gdLst>
                  <a:gd name="T0" fmla="*/ 2147483646 w 1370"/>
                  <a:gd name="T1" fmla="*/ 2147483646 h 867"/>
                  <a:gd name="T2" fmla="*/ 0 w 1370"/>
                  <a:gd name="T3" fmla="*/ 2147483646 h 867"/>
                  <a:gd name="T4" fmla="*/ 2147483646 w 1370"/>
                  <a:gd name="T5" fmla="*/ 2147483646 h 867"/>
                  <a:gd name="T6" fmla="*/ 2147483646 w 1370"/>
                  <a:gd name="T7" fmla="*/ 2147483646 h 867"/>
                  <a:gd name="T8" fmla="*/ 2147483646 w 1370"/>
                  <a:gd name="T9" fmla="*/ 2147483646 h 867"/>
                  <a:gd name="T10" fmla="*/ 2147483646 w 1370"/>
                  <a:gd name="T11" fmla="*/ 2147483646 h 867"/>
                  <a:gd name="T12" fmla="*/ 2147483646 w 1370"/>
                  <a:gd name="T13" fmla="*/ 2147483646 h 867"/>
                  <a:gd name="T14" fmla="*/ 2147483646 w 1370"/>
                  <a:gd name="T15" fmla="*/ 2147483646 h 867"/>
                  <a:gd name="T16" fmla="*/ 2147483646 w 1370"/>
                  <a:gd name="T17" fmla="*/ 2147483646 h 867"/>
                  <a:gd name="T18" fmla="*/ 2147483646 w 1370"/>
                  <a:gd name="T19" fmla="*/ 2147483646 h 867"/>
                  <a:gd name="T20" fmla="*/ 2147483646 w 1370"/>
                  <a:gd name="T21" fmla="*/ 2147483646 h 867"/>
                  <a:gd name="T22" fmla="*/ 2147483646 w 1370"/>
                  <a:gd name="T23" fmla="*/ 2147483646 h 867"/>
                  <a:gd name="T24" fmla="*/ 2147483646 w 1370"/>
                  <a:gd name="T25" fmla="*/ 2147483646 h 867"/>
                  <a:gd name="T26" fmla="*/ 2147483646 w 1370"/>
                  <a:gd name="T27" fmla="*/ 2147483646 h 867"/>
                  <a:gd name="T28" fmla="*/ 2147483646 w 1370"/>
                  <a:gd name="T29" fmla="*/ 2147483646 h 867"/>
                  <a:gd name="T30" fmla="*/ 2147483646 w 1370"/>
                  <a:gd name="T31" fmla="*/ 2147483646 h 867"/>
                  <a:gd name="T32" fmla="*/ 2147483646 w 1370"/>
                  <a:gd name="T33" fmla="*/ 2147483646 h 867"/>
                  <a:gd name="T34" fmla="*/ 2147483646 w 1370"/>
                  <a:gd name="T35" fmla="*/ 2147483646 h 867"/>
                  <a:gd name="T36" fmla="*/ 2147483646 w 1370"/>
                  <a:gd name="T37" fmla="*/ 2147483646 h 867"/>
                  <a:gd name="T38" fmla="*/ 2147483646 w 1370"/>
                  <a:gd name="T39" fmla="*/ 2147483646 h 867"/>
                  <a:gd name="T40" fmla="*/ 2147483646 w 1370"/>
                  <a:gd name="T41" fmla="*/ 2147483646 h 867"/>
                  <a:gd name="T42" fmla="*/ 2147483646 w 1370"/>
                  <a:gd name="T43" fmla="*/ 2147483646 h 867"/>
                  <a:gd name="T44" fmla="*/ 2147483646 w 1370"/>
                  <a:gd name="T45" fmla="*/ 2147483646 h 867"/>
                  <a:gd name="T46" fmla="*/ 2147483646 w 1370"/>
                  <a:gd name="T47" fmla="*/ 2147483646 h 867"/>
                  <a:gd name="T48" fmla="*/ 2147483646 w 1370"/>
                  <a:gd name="T49" fmla="*/ 2147483646 h 867"/>
                  <a:gd name="T50" fmla="*/ 2147483646 w 1370"/>
                  <a:gd name="T51" fmla="*/ 2147483646 h 867"/>
                  <a:gd name="T52" fmla="*/ 2147483646 w 1370"/>
                  <a:gd name="T53" fmla="*/ 2147483646 h 867"/>
                  <a:gd name="T54" fmla="*/ 2147483646 w 1370"/>
                  <a:gd name="T55" fmla="*/ 2147483646 h 867"/>
                  <a:gd name="T56" fmla="*/ 2147483646 w 1370"/>
                  <a:gd name="T57" fmla="*/ 2147483646 h 867"/>
                  <a:gd name="T58" fmla="*/ 2147483646 w 1370"/>
                  <a:gd name="T59" fmla="*/ 2147483646 h 867"/>
                  <a:gd name="T60" fmla="*/ 2147483646 w 1370"/>
                  <a:gd name="T61" fmla="*/ 2147483646 h 867"/>
                  <a:gd name="T62" fmla="*/ 2147483646 w 1370"/>
                  <a:gd name="T63" fmla="*/ 2147483646 h 867"/>
                  <a:gd name="T64" fmla="*/ 2147483646 w 1370"/>
                  <a:gd name="T65" fmla="*/ 2147483646 h 867"/>
                  <a:gd name="T66" fmla="*/ 2147483646 w 1370"/>
                  <a:gd name="T67" fmla="*/ 2147483646 h 867"/>
                  <a:gd name="T68" fmla="*/ 2147483646 w 1370"/>
                  <a:gd name="T69" fmla="*/ 2147483646 h 867"/>
                  <a:gd name="T70" fmla="*/ 2147483646 w 1370"/>
                  <a:gd name="T71" fmla="*/ 2147483646 h 867"/>
                  <a:gd name="T72" fmla="*/ 2147483646 w 1370"/>
                  <a:gd name="T73" fmla="*/ 2147483646 h 867"/>
                  <a:gd name="T74" fmla="*/ 2147483646 w 1370"/>
                  <a:gd name="T75" fmla="*/ 2147483646 h 867"/>
                  <a:gd name="T76" fmla="*/ 2147483646 w 1370"/>
                  <a:gd name="T77" fmla="*/ 2147483646 h 867"/>
                  <a:gd name="T78" fmla="*/ 2147483646 w 1370"/>
                  <a:gd name="T79" fmla="*/ 2147483646 h 867"/>
                  <a:gd name="T80" fmla="*/ 2147483646 w 1370"/>
                  <a:gd name="T81" fmla="*/ 2147483646 h 867"/>
                  <a:gd name="T82" fmla="*/ 2147483646 w 1370"/>
                  <a:gd name="T83" fmla="*/ 2147483646 h 867"/>
                  <a:gd name="T84" fmla="*/ 2147483646 w 1370"/>
                  <a:gd name="T85" fmla="*/ 2147483646 h 867"/>
                  <a:gd name="T86" fmla="*/ 2147483646 w 1370"/>
                  <a:gd name="T87" fmla="*/ 2147483646 h 867"/>
                  <a:gd name="T88" fmla="*/ 2147483646 w 1370"/>
                  <a:gd name="T89" fmla="*/ 2147483646 h 867"/>
                  <a:gd name="T90" fmla="*/ 2147483646 w 1370"/>
                  <a:gd name="T91" fmla="*/ 2147483646 h 867"/>
                  <a:gd name="T92" fmla="*/ 2147483646 w 1370"/>
                  <a:gd name="T93" fmla="*/ 2147483646 h 867"/>
                  <a:gd name="T94" fmla="*/ 2147483646 w 1370"/>
                  <a:gd name="T95" fmla="*/ 2147483646 h 867"/>
                  <a:gd name="T96" fmla="*/ 2147483646 w 1370"/>
                  <a:gd name="T97" fmla="*/ 2147483646 h 867"/>
                  <a:gd name="T98" fmla="*/ 2147483646 w 1370"/>
                  <a:gd name="T99" fmla="*/ 2147483646 h 867"/>
                  <a:gd name="T100" fmla="*/ 2147483646 w 1370"/>
                  <a:gd name="T101" fmla="*/ 2147483646 h 867"/>
                  <a:gd name="T102" fmla="*/ 2147483646 w 1370"/>
                  <a:gd name="T103" fmla="*/ 2147483646 h 86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70" h="867">
                    <a:moveTo>
                      <a:pt x="1099" y="120"/>
                    </a:moveTo>
                    <a:lnTo>
                      <a:pt x="791" y="138"/>
                    </a:lnTo>
                    <a:lnTo>
                      <a:pt x="20" y="275"/>
                    </a:lnTo>
                    <a:lnTo>
                      <a:pt x="17" y="277"/>
                    </a:lnTo>
                    <a:lnTo>
                      <a:pt x="12" y="282"/>
                    </a:lnTo>
                    <a:lnTo>
                      <a:pt x="4" y="289"/>
                    </a:lnTo>
                    <a:lnTo>
                      <a:pt x="2" y="298"/>
                    </a:lnTo>
                    <a:lnTo>
                      <a:pt x="0" y="304"/>
                    </a:lnTo>
                    <a:lnTo>
                      <a:pt x="6" y="309"/>
                    </a:lnTo>
                    <a:lnTo>
                      <a:pt x="10" y="309"/>
                    </a:lnTo>
                    <a:lnTo>
                      <a:pt x="20" y="311"/>
                    </a:lnTo>
                    <a:lnTo>
                      <a:pt x="24" y="309"/>
                    </a:lnTo>
                    <a:lnTo>
                      <a:pt x="30" y="309"/>
                    </a:lnTo>
                    <a:lnTo>
                      <a:pt x="37" y="309"/>
                    </a:lnTo>
                    <a:lnTo>
                      <a:pt x="46" y="309"/>
                    </a:lnTo>
                    <a:lnTo>
                      <a:pt x="51" y="307"/>
                    </a:lnTo>
                    <a:lnTo>
                      <a:pt x="60" y="305"/>
                    </a:lnTo>
                    <a:lnTo>
                      <a:pt x="67" y="302"/>
                    </a:lnTo>
                    <a:lnTo>
                      <a:pt x="79" y="301"/>
                    </a:lnTo>
                    <a:lnTo>
                      <a:pt x="87" y="298"/>
                    </a:lnTo>
                    <a:lnTo>
                      <a:pt x="100" y="297"/>
                    </a:lnTo>
                    <a:lnTo>
                      <a:pt x="113" y="295"/>
                    </a:lnTo>
                    <a:lnTo>
                      <a:pt x="127" y="294"/>
                    </a:lnTo>
                    <a:lnTo>
                      <a:pt x="140" y="289"/>
                    </a:lnTo>
                    <a:lnTo>
                      <a:pt x="154" y="287"/>
                    </a:lnTo>
                    <a:lnTo>
                      <a:pt x="170" y="284"/>
                    </a:lnTo>
                    <a:lnTo>
                      <a:pt x="187" y="281"/>
                    </a:lnTo>
                    <a:lnTo>
                      <a:pt x="203" y="278"/>
                    </a:lnTo>
                    <a:lnTo>
                      <a:pt x="220" y="275"/>
                    </a:lnTo>
                    <a:lnTo>
                      <a:pt x="238" y="272"/>
                    </a:lnTo>
                    <a:lnTo>
                      <a:pt x="258" y="270"/>
                    </a:lnTo>
                    <a:lnTo>
                      <a:pt x="275" y="265"/>
                    </a:lnTo>
                    <a:lnTo>
                      <a:pt x="295" y="261"/>
                    </a:lnTo>
                    <a:lnTo>
                      <a:pt x="315" y="257"/>
                    </a:lnTo>
                    <a:lnTo>
                      <a:pt x="337" y="254"/>
                    </a:lnTo>
                    <a:lnTo>
                      <a:pt x="357" y="250"/>
                    </a:lnTo>
                    <a:lnTo>
                      <a:pt x="378" y="247"/>
                    </a:lnTo>
                    <a:lnTo>
                      <a:pt x="399" y="242"/>
                    </a:lnTo>
                    <a:lnTo>
                      <a:pt x="421" y="240"/>
                    </a:lnTo>
                    <a:lnTo>
                      <a:pt x="442" y="235"/>
                    </a:lnTo>
                    <a:lnTo>
                      <a:pt x="464" y="231"/>
                    </a:lnTo>
                    <a:lnTo>
                      <a:pt x="486" y="227"/>
                    </a:lnTo>
                    <a:lnTo>
                      <a:pt x="509" y="224"/>
                    </a:lnTo>
                    <a:lnTo>
                      <a:pt x="532" y="220"/>
                    </a:lnTo>
                    <a:lnTo>
                      <a:pt x="555" y="217"/>
                    </a:lnTo>
                    <a:lnTo>
                      <a:pt x="578" y="214"/>
                    </a:lnTo>
                    <a:lnTo>
                      <a:pt x="602" y="211"/>
                    </a:lnTo>
                    <a:lnTo>
                      <a:pt x="623" y="207"/>
                    </a:lnTo>
                    <a:lnTo>
                      <a:pt x="646" y="203"/>
                    </a:lnTo>
                    <a:lnTo>
                      <a:pt x="669" y="200"/>
                    </a:lnTo>
                    <a:lnTo>
                      <a:pt x="692" y="197"/>
                    </a:lnTo>
                    <a:lnTo>
                      <a:pt x="713" y="193"/>
                    </a:lnTo>
                    <a:lnTo>
                      <a:pt x="736" y="190"/>
                    </a:lnTo>
                    <a:lnTo>
                      <a:pt x="757" y="187"/>
                    </a:lnTo>
                    <a:lnTo>
                      <a:pt x="779" y="185"/>
                    </a:lnTo>
                    <a:lnTo>
                      <a:pt x="799" y="181"/>
                    </a:lnTo>
                    <a:lnTo>
                      <a:pt x="820" y="178"/>
                    </a:lnTo>
                    <a:lnTo>
                      <a:pt x="841" y="175"/>
                    </a:lnTo>
                    <a:lnTo>
                      <a:pt x="863" y="174"/>
                    </a:lnTo>
                    <a:lnTo>
                      <a:pt x="883" y="171"/>
                    </a:lnTo>
                    <a:lnTo>
                      <a:pt x="903" y="170"/>
                    </a:lnTo>
                    <a:lnTo>
                      <a:pt x="923" y="168"/>
                    </a:lnTo>
                    <a:lnTo>
                      <a:pt x="943" y="168"/>
                    </a:lnTo>
                    <a:lnTo>
                      <a:pt x="960" y="165"/>
                    </a:lnTo>
                    <a:lnTo>
                      <a:pt x="978" y="164"/>
                    </a:lnTo>
                    <a:lnTo>
                      <a:pt x="995" y="163"/>
                    </a:lnTo>
                    <a:lnTo>
                      <a:pt x="1012" y="163"/>
                    </a:lnTo>
                    <a:lnTo>
                      <a:pt x="1027" y="161"/>
                    </a:lnTo>
                    <a:lnTo>
                      <a:pt x="1042" y="161"/>
                    </a:lnTo>
                    <a:lnTo>
                      <a:pt x="1057" y="161"/>
                    </a:lnTo>
                    <a:lnTo>
                      <a:pt x="1072" y="163"/>
                    </a:lnTo>
                    <a:lnTo>
                      <a:pt x="1084" y="163"/>
                    </a:lnTo>
                    <a:lnTo>
                      <a:pt x="1097" y="163"/>
                    </a:lnTo>
                    <a:lnTo>
                      <a:pt x="1108" y="163"/>
                    </a:lnTo>
                    <a:lnTo>
                      <a:pt x="1119" y="165"/>
                    </a:lnTo>
                    <a:lnTo>
                      <a:pt x="1128" y="165"/>
                    </a:lnTo>
                    <a:lnTo>
                      <a:pt x="1138" y="168"/>
                    </a:lnTo>
                    <a:lnTo>
                      <a:pt x="1145" y="170"/>
                    </a:lnTo>
                    <a:lnTo>
                      <a:pt x="1154" y="174"/>
                    </a:lnTo>
                    <a:lnTo>
                      <a:pt x="1165" y="178"/>
                    </a:lnTo>
                    <a:lnTo>
                      <a:pt x="1176" y="185"/>
                    </a:lnTo>
                    <a:lnTo>
                      <a:pt x="1188" y="194"/>
                    </a:lnTo>
                    <a:lnTo>
                      <a:pt x="1199" y="205"/>
                    </a:lnTo>
                    <a:lnTo>
                      <a:pt x="1204" y="210"/>
                    </a:lnTo>
                    <a:lnTo>
                      <a:pt x="1209" y="215"/>
                    </a:lnTo>
                    <a:lnTo>
                      <a:pt x="1213" y="221"/>
                    </a:lnTo>
                    <a:lnTo>
                      <a:pt x="1219" y="230"/>
                    </a:lnTo>
                    <a:lnTo>
                      <a:pt x="1223" y="235"/>
                    </a:lnTo>
                    <a:lnTo>
                      <a:pt x="1228" y="242"/>
                    </a:lnTo>
                    <a:lnTo>
                      <a:pt x="1232" y="251"/>
                    </a:lnTo>
                    <a:lnTo>
                      <a:pt x="1238" y="260"/>
                    </a:lnTo>
                    <a:lnTo>
                      <a:pt x="1241" y="267"/>
                    </a:lnTo>
                    <a:lnTo>
                      <a:pt x="1245" y="275"/>
                    </a:lnTo>
                    <a:lnTo>
                      <a:pt x="1249" y="284"/>
                    </a:lnTo>
                    <a:lnTo>
                      <a:pt x="1253" y="292"/>
                    </a:lnTo>
                    <a:lnTo>
                      <a:pt x="1256" y="301"/>
                    </a:lnTo>
                    <a:lnTo>
                      <a:pt x="1259" y="309"/>
                    </a:lnTo>
                    <a:lnTo>
                      <a:pt x="1262" y="319"/>
                    </a:lnTo>
                    <a:lnTo>
                      <a:pt x="1266" y="329"/>
                    </a:lnTo>
                    <a:lnTo>
                      <a:pt x="1268" y="338"/>
                    </a:lnTo>
                    <a:lnTo>
                      <a:pt x="1272" y="348"/>
                    </a:lnTo>
                    <a:lnTo>
                      <a:pt x="1273" y="358"/>
                    </a:lnTo>
                    <a:lnTo>
                      <a:pt x="1278" y="369"/>
                    </a:lnTo>
                    <a:lnTo>
                      <a:pt x="1279" y="379"/>
                    </a:lnTo>
                    <a:lnTo>
                      <a:pt x="1282" y="391"/>
                    </a:lnTo>
                    <a:lnTo>
                      <a:pt x="1283" y="401"/>
                    </a:lnTo>
                    <a:lnTo>
                      <a:pt x="1286" y="412"/>
                    </a:lnTo>
                    <a:lnTo>
                      <a:pt x="1286" y="421"/>
                    </a:lnTo>
                    <a:lnTo>
                      <a:pt x="1288" y="432"/>
                    </a:lnTo>
                    <a:lnTo>
                      <a:pt x="1289" y="442"/>
                    </a:lnTo>
                    <a:lnTo>
                      <a:pt x="1290" y="453"/>
                    </a:lnTo>
                    <a:lnTo>
                      <a:pt x="1290" y="463"/>
                    </a:lnTo>
                    <a:lnTo>
                      <a:pt x="1292" y="475"/>
                    </a:lnTo>
                    <a:lnTo>
                      <a:pt x="1292" y="485"/>
                    </a:lnTo>
                    <a:lnTo>
                      <a:pt x="1293" y="496"/>
                    </a:lnTo>
                    <a:lnTo>
                      <a:pt x="1292" y="506"/>
                    </a:lnTo>
                    <a:lnTo>
                      <a:pt x="1292" y="518"/>
                    </a:lnTo>
                    <a:lnTo>
                      <a:pt x="1292" y="528"/>
                    </a:lnTo>
                    <a:lnTo>
                      <a:pt x="1292" y="539"/>
                    </a:lnTo>
                    <a:lnTo>
                      <a:pt x="1290" y="549"/>
                    </a:lnTo>
                    <a:lnTo>
                      <a:pt x="1290" y="562"/>
                    </a:lnTo>
                    <a:lnTo>
                      <a:pt x="1289" y="570"/>
                    </a:lnTo>
                    <a:lnTo>
                      <a:pt x="1289" y="582"/>
                    </a:lnTo>
                    <a:lnTo>
                      <a:pt x="1286" y="590"/>
                    </a:lnTo>
                    <a:lnTo>
                      <a:pt x="1285" y="602"/>
                    </a:lnTo>
                    <a:lnTo>
                      <a:pt x="1282" y="610"/>
                    </a:lnTo>
                    <a:lnTo>
                      <a:pt x="1281" y="622"/>
                    </a:lnTo>
                    <a:lnTo>
                      <a:pt x="1276" y="630"/>
                    </a:lnTo>
                    <a:lnTo>
                      <a:pt x="1275" y="640"/>
                    </a:lnTo>
                    <a:lnTo>
                      <a:pt x="1271" y="650"/>
                    </a:lnTo>
                    <a:lnTo>
                      <a:pt x="1269" y="660"/>
                    </a:lnTo>
                    <a:lnTo>
                      <a:pt x="1265" y="669"/>
                    </a:lnTo>
                    <a:lnTo>
                      <a:pt x="1261" y="677"/>
                    </a:lnTo>
                    <a:lnTo>
                      <a:pt x="1256" y="687"/>
                    </a:lnTo>
                    <a:lnTo>
                      <a:pt x="1253" y="694"/>
                    </a:lnTo>
                    <a:lnTo>
                      <a:pt x="1249" y="701"/>
                    </a:lnTo>
                    <a:lnTo>
                      <a:pt x="1245" y="710"/>
                    </a:lnTo>
                    <a:lnTo>
                      <a:pt x="1241" y="717"/>
                    </a:lnTo>
                    <a:lnTo>
                      <a:pt x="1236" y="727"/>
                    </a:lnTo>
                    <a:lnTo>
                      <a:pt x="1229" y="733"/>
                    </a:lnTo>
                    <a:lnTo>
                      <a:pt x="1222" y="739"/>
                    </a:lnTo>
                    <a:lnTo>
                      <a:pt x="1212" y="743"/>
                    </a:lnTo>
                    <a:lnTo>
                      <a:pt x="1204" y="750"/>
                    </a:lnTo>
                    <a:lnTo>
                      <a:pt x="1191" y="754"/>
                    </a:lnTo>
                    <a:lnTo>
                      <a:pt x="1178" y="760"/>
                    </a:lnTo>
                    <a:lnTo>
                      <a:pt x="1164" y="767"/>
                    </a:lnTo>
                    <a:lnTo>
                      <a:pt x="1149" y="773"/>
                    </a:lnTo>
                    <a:lnTo>
                      <a:pt x="1132" y="774"/>
                    </a:lnTo>
                    <a:lnTo>
                      <a:pt x="1115" y="780"/>
                    </a:lnTo>
                    <a:lnTo>
                      <a:pt x="1097" y="783"/>
                    </a:lnTo>
                    <a:lnTo>
                      <a:pt x="1078" y="787"/>
                    </a:lnTo>
                    <a:lnTo>
                      <a:pt x="1058" y="791"/>
                    </a:lnTo>
                    <a:lnTo>
                      <a:pt x="1038" y="793"/>
                    </a:lnTo>
                    <a:lnTo>
                      <a:pt x="1017" y="796"/>
                    </a:lnTo>
                    <a:lnTo>
                      <a:pt x="995" y="800"/>
                    </a:lnTo>
                    <a:lnTo>
                      <a:pt x="971" y="801"/>
                    </a:lnTo>
                    <a:lnTo>
                      <a:pt x="947" y="806"/>
                    </a:lnTo>
                    <a:lnTo>
                      <a:pt x="923" y="807"/>
                    </a:lnTo>
                    <a:lnTo>
                      <a:pt x="898" y="808"/>
                    </a:lnTo>
                    <a:lnTo>
                      <a:pt x="873" y="808"/>
                    </a:lnTo>
                    <a:lnTo>
                      <a:pt x="847" y="813"/>
                    </a:lnTo>
                    <a:lnTo>
                      <a:pt x="821" y="813"/>
                    </a:lnTo>
                    <a:lnTo>
                      <a:pt x="797" y="814"/>
                    </a:lnTo>
                    <a:lnTo>
                      <a:pt x="767" y="814"/>
                    </a:lnTo>
                    <a:lnTo>
                      <a:pt x="742" y="816"/>
                    </a:lnTo>
                    <a:lnTo>
                      <a:pt x="714" y="818"/>
                    </a:lnTo>
                    <a:lnTo>
                      <a:pt x="687" y="820"/>
                    </a:lnTo>
                    <a:lnTo>
                      <a:pt x="659" y="820"/>
                    </a:lnTo>
                    <a:lnTo>
                      <a:pt x="633" y="820"/>
                    </a:lnTo>
                    <a:lnTo>
                      <a:pt x="605" y="820"/>
                    </a:lnTo>
                    <a:lnTo>
                      <a:pt x="579" y="820"/>
                    </a:lnTo>
                    <a:lnTo>
                      <a:pt x="551" y="820"/>
                    </a:lnTo>
                    <a:lnTo>
                      <a:pt x="523" y="820"/>
                    </a:lnTo>
                    <a:lnTo>
                      <a:pt x="495" y="820"/>
                    </a:lnTo>
                    <a:lnTo>
                      <a:pt x="469" y="820"/>
                    </a:lnTo>
                    <a:lnTo>
                      <a:pt x="442" y="818"/>
                    </a:lnTo>
                    <a:lnTo>
                      <a:pt x="415" y="818"/>
                    </a:lnTo>
                    <a:lnTo>
                      <a:pt x="389" y="818"/>
                    </a:lnTo>
                    <a:lnTo>
                      <a:pt x="365" y="818"/>
                    </a:lnTo>
                    <a:lnTo>
                      <a:pt x="339" y="816"/>
                    </a:lnTo>
                    <a:lnTo>
                      <a:pt x="314" y="814"/>
                    </a:lnTo>
                    <a:lnTo>
                      <a:pt x="290" y="814"/>
                    </a:lnTo>
                    <a:lnTo>
                      <a:pt x="268" y="814"/>
                    </a:lnTo>
                    <a:lnTo>
                      <a:pt x="244" y="813"/>
                    </a:lnTo>
                    <a:lnTo>
                      <a:pt x="223" y="813"/>
                    </a:lnTo>
                    <a:lnTo>
                      <a:pt x="201" y="813"/>
                    </a:lnTo>
                    <a:lnTo>
                      <a:pt x="183" y="813"/>
                    </a:lnTo>
                    <a:lnTo>
                      <a:pt x="161" y="811"/>
                    </a:lnTo>
                    <a:lnTo>
                      <a:pt x="144" y="808"/>
                    </a:lnTo>
                    <a:lnTo>
                      <a:pt x="126" y="807"/>
                    </a:lnTo>
                    <a:lnTo>
                      <a:pt x="110" y="807"/>
                    </a:lnTo>
                    <a:lnTo>
                      <a:pt x="93" y="807"/>
                    </a:lnTo>
                    <a:lnTo>
                      <a:pt x="80" y="807"/>
                    </a:lnTo>
                    <a:lnTo>
                      <a:pt x="66" y="806"/>
                    </a:lnTo>
                    <a:lnTo>
                      <a:pt x="54" y="806"/>
                    </a:lnTo>
                    <a:lnTo>
                      <a:pt x="42" y="804"/>
                    </a:lnTo>
                    <a:lnTo>
                      <a:pt x="33" y="804"/>
                    </a:lnTo>
                    <a:lnTo>
                      <a:pt x="24" y="804"/>
                    </a:lnTo>
                    <a:lnTo>
                      <a:pt x="19" y="804"/>
                    </a:lnTo>
                    <a:lnTo>
                      <a:pt x="10" y="804"/>
                    </a:lnTo>
                    <a:lnTo>
                      <a:pt x="7" y="804"/>
                    </a:lnTo>
                    <a:lnTo>
                      <a:pt x="3" y="860"/>
                    </a:lnTo>
                    <a:lnTo>
                      <a:pt x="1154" y="867"/>
                    </a:lnTo>
                    <a:lnTo>
                      <a:pt x="1353" y="741"/>
                    </a:lnTo>
                    <a:lnTo>
                      <a:pt x="1370" y="304"/>
                    </a:lnTo>
                    <a:lnTo>
                      <a:pt x="1283" y="74"/>
                    </a:lnTo>
                    <a:lnTo>
                      <a:pt x="911" y="0"/>
                    </a:lnTo>
                    <a:lnTo>
                      <a:pt x="964" y="54"/>
                    </a:lnTo>
                    <a:lnTo>
                      <a:pt x="1099" y="120"/>
                    </a:lnTo>
                    <a:close/>
                  </a:path>
                </a:pathLst>
              </a:custGeom>
              <a:solidFill>
                <a:srgbClr val="FCEB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54" name="Freeform 45">
                <a:extLst>
                  <a:ext uri="{FF2B5EF4-FFF2-40B4-BE49-F238E27FC236}">
                    <a16:creationId xmlns:a16="http://schemas.microsoft.com/office/drawing/2014/main" id="{D988FC03-DFB6-4918-981A-708E1413CB7D}"/>
                  </a:ext>
                </a:extLst>
              </p:cNvPr>
              <p:cNvSpPr>
                <a:spLocks/>
              </p:cNvSpPr>
              <p:nvPr/>
            </p:nvSpPr>
            <p:spPr bwMode="auto">
              <a:xfrm>
                <a:off x="6777038" y="892175"/>
                <a:ext cx="139700" cy="122238"/>
              </a:xfrm>
              <a:custGeom>
                <a:avLst/>
                <a:gdLst>
                  <a:gd name="T0" fmla="*/ 2147483646 w 264"/>
                  <a:gd name="T1" fmla="*/ 2147483646 h 230"/>
                  <a:gd name="T2" fmla="*/ 2147483646 w 264"/>
                  <a:gd name="T3" fmla="*/ 2147483646 h 230"/>
                  <a:gd name="T4" fmla="*/ 2147483646 w 264"/>
                  <a:gd name="T5" fmla="*/ 2147483646 h 230"/>
                  <a:gd name="T6" fmla="*/ 2147483646 w 264"/>
                  <a:gd name="T7" fmla="*/ 2147483646 h 230"/>
                  <a:gd name="T8" fmla="*/ 2147483646 w 264"/>
                  <a:gd name="T9" fmla="*/ 2147483646 h 230"/>
                  <a:gd name="T10" fmla="*/ 2147483646 w 264"/>
                  <a:gd name="T11" fmla="*/ 2147483646 h 230"/>
                  <a:gd name="T12" fmla="*/ 2147483646 w 264"/>
                  <a:gd name="T13" fmla="*/ 2147483646 h 230"/>
                  <a:gd name="T14" fmla="*/ 2147483646 w 264"/>
                  <a:gd name="T15" fmla="*/ 2147483646 h 230"/>
                  <a:gd name="T16" fmla="*/ 2147483646 w 264"/>
                  <a:gd name="T17" fmla="*/ 2147483646 h 230"/>
                  <a:gd name="T18" fmla="*/ 2147483646 w 264"/>
                  <a:gd name="T19" fmla="*/ 2147483646 h 230"/>
                  <a:gd name="T20" fmla="*/ 2147483646 w 264"/>
                  <a:gd name="T21" fmla="*/ 2147483646 h 230"/>
                  <a:gd name="T22" fmla="*/ 2147483646 w 264"/>
                  <a:gd name="T23" fmla="*/ 2147483646 h 230"/>
                  <a:gd name="T24" fmla="*/ 2147483646 w 264"/>
                  <a:gd name="T25" fmla="*/ 2147483646 h 230"/>
                  <a:gd name="T26" fmla="*/ 2147483646 w 264"/>
                  <a:gd name="T27" fmla="*/ 2147483646 h 230"/>
                  <a:gd name="T28" fmla="*/ 2147483646 w 264"/>
                  <a:gd name="T29" fmla="*/ 2147483646 h 230"/>
                  <a:gd name="T30" fmla="*/ 2147483646 w 264"/>
                  <a:gd name="T31" fmla="*/ 0 h 230"/>
                  <a:gd name="T32" fmla="*/ 2147483646 w 264"/>
                  <a:gd name="T33" fmla="*/ 0 h 230"/>
                  <a:gd name="T34" fmla="*/ 2147483646 w 264"/>
                  <a:gd name="T35" fmla="*/ 2147483646 h 230"/>
                  <a:gd name="T36" fmla="*/ 2147483646 w 264"/>
                  <a:gd name="T37" fmla="*/ 2147483646 h 230"/>
                  <a:gd name="T38" fmla="*/ 2147483646 w 264"/>
                  <a:gd name="T39" fmla="*/ 2147483646 h 230"/>
                  <a:gd name="T40" fmla="*/ 2147483646 w 264"/>
                  <a:gd name="T41" fmla="*/ 2147483646 h 230"/>
                  <a:gd name="T42" fmla="*/ 2147483646 w 264"/>
                  <a:gd name="T43" fmla="*/ 2147483646 h 230"/>
                  <a:gd name="T44" fmla="*/ 2147483646 w 264"/>
                  <a:gd name="T45" fmla="*/ 2147483646 h 230"/>
                  <a:gd name="T46" fmla="*/ 0 w 264"/>
                  <a:gd name="T47" fmla="*/ 2147483646 h 230"/>
                  <a:gd name="T48" fmla="*/ 0 w 264"/>
                  <a:gd name="T49" fmla="*/ 2147483646 h 230"/>
                  <a:gd name="T50" fmla="*/ 2147483646 w 264"/>
                  <a:gd name="T51" fmla="*/ 2147483646 h 230"/>
                  <a:gd name="T52" fmla="*/ 2147483646 w 264"/>
                  <a:gd name="T53" fmla="*/ 2147483646 h 230"/>
                  <a:gd name="T54" fmla="*/ 2147483646 w 264"/>
                  <a:gd name="T55" fmla="*/ 2147483646 h 230"/>
                  <a:gd name="T56" fmla="*/ 2147483646 w 264"/>
                  <a:gd name="T57" fmla="*/ 2147483646 h 230"/>
                  <a:gd name="T58" fmla="*/ 2147483646 w 264"/>
                  <a:gd name="T59" fmla="*/ 2147483646 h 230"/>
                  <a:gd name="T60" fmla="*/ 2147483646 w 264"/>
                  <a:gd name="T61" fmla="*/ 2147483646 h 230"/>
                  <a:gd name="T62" fmla="*/ 2147483646 w 264"/>
                  <a:gd name="T63" fmla="*/ 2147483646 h 230"/>
                  <a:gd name="T64" fmla="*/ 2147483646 w 264"/>
                  <a:gd name="T65" fmla="*/ 2147483646 h 23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4" h="230">
                    <a:moveTo>
                      <a:pt x="132" y="230"/>
                    </a:moveTo>
                    <a:lnTo>
                      <a:pt x="144" y="228"/>
                    </a:lnTo>
                    <a:lnTo>
                      <a:pt x="157" y="227"/>
                    </a:lnTo>
                    <a:lnTo>
                      <a:pt x="169" y="222"/>
                    </a:lnTo>
                    <a:lnTo>
                      <a:pt x="182" y="220"/>
                    </a:lnTo>
                    <a:lnTo>
                      <a:pt x="192" y="214"/>
                    </a:lnTo>
                    <a:lnTo>
                      <a:pt x="204" y="208"/>
                    </a:lnTo>
                    <a:lnTo>
                      <a:pt x="214" y="201"/>
                    </a:lnTo>
                    <a:lnTo>
                      <a:pt x="224" y="195"/>
                    </a:lnTo>
                    <a:lnTo>
                      <a:pt x="231" y="187"/>
                    </a:lnTo>
                    <a:lnTo>
                      <a:pt x="239" y="178"/>
                    </a:lnTo>
                    <a:lnTo>
                      <a:pt x="245" y="168"/>
                    </a:lnTo>
                    <a:lnTo>
                      <a:pt x="252" y="160"/>
                    </a:lnTo>
                    <a:lnTo>
                      <a:pt x="255" y="148"/>
                    </a:lnTo>
                    <a:lnTo>
                      <a:pt x="259" y="137"/>
                    </a:lnTo>
                    <a:lnTo>
                      <a:pt x="262" y="125"/>
                    </a:lnTo>
                    <a:lnTo>
                      <a:pt x="264" y="115"/>
                    </a:lnTo>
                    <a:lnTo>
                      <a:pt x="262" y="103"/>
                    </a:lnTo>
                    <a:lnTo>
                      <a:pt x="259" y="91"/>
                    </a:lnTo>
                    <a:lnTo>
                      <a:pt x="255" y="80"/>
                    </a:lnTo>
                    <a:lnTo>
                      <a:pt x="252" y="70"/>
                    </a:lnTo>
                    <a:lnTo>
                      <a:pt x="245" y="58"/>
                    </a:lnTo>
                    <a:lnTo>
                      <a:pt x="239" y="50"/>
                    </a:lnTo>
                    <a:lnTo>
                      <a:pt x="231" y="41"/>
                    </a:lnTo>
                    <a:lnTo>
                      <a:pt x="224" y="34"/>
                    </a:lnTo>
                    <a:lnTo>
                      <a:pt x="214" y="26"/>
                    </a:lnTo>
                    <a:lnTo>
                      <a:pt x="204" y="19"/>
                    </a:lnTo>
                    <a:lnTo>
                      <a:pt x="192" y="13"/>
                    </a:lnTo>
                    <a:lnTo>
                      <a:pt x="182" y="9"/>
                    </a:lnTo>
                    <a:lnTo>
                      <a:pt x="169" y="4"/>
                    </a:lnTo>
                    <a:lnTo>
                      <a:pt x="157" y="1"/>
                    </a:lnTo>
                    <a:lnTo>
                      <a:pt x="144" y="0"/>
                    </a:lnTo>
                    <a:lnTo>
                      <a:pt x="132" y="0"/>
                    </a:lnTo>
                    <a:lnTo>
                      <a:pt x="118" y="0"/>
                    </a:lnTo>
                    <a:lnTo>
                      <a:pt x="104" y="1"/>
                    </a:lnTo>
                    <a:lnTo>
                      <a:pt x="91" y="4"/>
                    </a:lnTo>
                    <a:lnTo>
                      <a:pt x="80" y="9"/>
                    </a:lnTo>
                    <a:lnTo>
                      <a:pt x="67" y="13"/>
                    </a:lnTo>
                    <a:lnTo>
                      <a:pt x="57" y="19"/>
                    </a:lnTo>
                    <a:lnTo>
                      <a:pt x="47" y="26"/>
                    </a:lnTo>
                    <a:lnTo>
                      <a:pt x="38" y="34"/>
                    </a:lnTo>
                    <a:lnTo>
                      <a:pt x="28" y="41"/>
                    </a:lnTo>
                    <a:lnTo>
                      <a:pt x="21" y="50"/>
                    </a:lnTo>
                    <a:lnTo>
                      <a:pt x="14" y="58"/>
                    </a:lnTo>
                    <a:lnTo>
                      <a:pt x="10" y="70"/>
                    </a:lnTo>
                    <a:lnTo>
                      <a:pt x="4" y="80"/>
                    </a:lnTo>
                    <a:lnTo>
                      <a:pt x="1" y="91"/>
                    </a:lnTo>
                    <a:lnTo>
                      <a:pt x="0" y="103"/>
                    </a:lnTo>
                    <a:lnTo>
                      <a:pt x="0" y="115"/>
                    </a:lnTo>
                    <a:lnTo>
                      <a:pt x="0" y="125"/>
                    </a:lnTo>
                    <a:lnTo>
                      <a:pt x="1" y="137"/>
                    </a:lnTo>
                    <a:lnTo>
                      <a:pt x="4" y="148"/>
                    </a:lnTo>
                    <a:lnTo>
                      <a:pt x="10" y="160"/>
                    </a:lnTo>
                    <a:lnTo>
                      <a:pt x="14" y="168"/>
                    </a:lnTo>
                    <a:lnTo>
                      <a:pt x="21" y="178"/>
                    </a:lnTo>
                    <a:lnTo>
                      <a:pt x="28" y="187"/>
                    </a:lnTo>
                    <a:lnTo>
                      <a:pt x="38" y="195"/>
                    </a:lnTo>
                    <a:lnTo>
                      <a:pt x="47" y="201"/>
                    </a:lnTo>
                    <a:lnTo>
                      <a:pt x="57" y="208"/>
                    </a:lnTo>
                    <a:lnTo>
                      <a:pt x="67" y="214"/>
                    </a:lnTo>
                    <a:lnTo>
                      <a:pt x="80" y="220"/>
                    </a:lnTo>
                    <a:lnTo>
                      <a:pt x="91" y="222"/>
                    </a:lnTo>
                    <a:lnTo>
                      <a:pt x="104" y="227"/>
                    </a:lnTo>
                    <a:lnTo>
                      <a:pt x="118" y="228"/>
                    </a:lnTo>
                    <a:lnTo>
                      <a:pt x="132" y="230"/>
                    </a:lnTo>
                    <a:close/>
                  </a:path>
                </a:pathLst>
              </a:custGeom>
              <a:solidFill>
                <a:srgbClr val="FFE8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55" name="Freeform 46">
                <a:extLst>
                  <a:ext uri="{FF2B5EF4-FFF2-40B4-BE49-F238E27FC236}">
                    <a16:creationId xmlns:a16="http://schemas.microsoft.com/office/drawing/2014/main" id="{3D4FB99F-1EFD-4CF7-8E3B-4174DBC92D84}"/>
                  </a:ext>
                </a:extLst>
              </p:cNvPr>
              <p:cNvSpPr>
                <a:spLocks/>
              </p:cNvSpPr>
              <p:nvPr/>
            </p:nvSpPr>
            <p:spPr bwMode="auto">
              <a:xfrm>
                <a:off x="7008813" y="892175"/>
                <a:ext cx="106363" cy="355600"/>
              </a:xfrm>
              <a:custGeom>
                <a:avLst/>
                <a:gdLst>
                  <a:gd name="T0" fmla="*/ 0 w 202"/>
                  <a:gd name="T1" fmla="*/ 2147483646 h 672"/>
                  <a:gd name="T2" fmla="*/ 0 w 202"/>
                  <a:gd name="T3" fmla="*/ 2147483646 h 672"/>
                  <a:gd name="T4" fmla="*/ 2147483646 w 202"/>
                  <a:gd name="T5" fmla="*/ 2147483646 h 672"/>
                  <a:gd name="T6" fmla="*/ 2147483646 w 202"/>
                  <a:gd name="T7" fmla="*/ 2147483646 h 672"/>
                  <a:gd name="T8" fmla="*/ 2147483646 w 202"/>
                  <a:gd name="T9" fmla="*/ 2147483646 h 672"/>
                  <a:gd name="T10" fmla="*/ 2147483646 w 202"/>
                  <a:gd name="T11" fmla="*/ 0 h 672"/>
                  <a:gd name="T12" fmla="*/ 0 w 202"/>
                  <a:gd name="T13" fmla="*/ 2147483646 h 672"/>
                  <a:gd name="T14" fmla="*/ 0 w 202"/>
                  <a:gd name="T15" fmla="*/ 2147483646 h 6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2" h="672">
                    <a:moveTo>
                      <a:pt x="0" y="137"/>
                    </a:moveTo>
                    <a:lnTo>
                      <a:pt x="0" y="441"/>
                    </a:lnTo>
                    <a:lnTo>
                      <a:pt x="104" y="495"/>
                    </a:lnTo>
                    <a:lnTo>
                      <a:pt x="133" y="672"/>
                    </a:lnTo>
                    <a:lnTo>
                      <a:pt x="202" y="655"/>
                    </a:lnTo>
                    <a:lnTo>
                      <a:pt x="170" y="0"/>
                    </a:lnTo>
                    <a:lnTo>
                      <a:pt x="0" y="137"/>
                    </a:lnTo>
                    <a:close/>
                  </a:path>
                </a:pathLst>
              </a:custGeom>
              <a:solidFill>
                <a:srgbClr val="F0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56" name="Freeform 47">
                <a:extLst>
                  <a:ext uri="{FF2B5EF4-FFF2-40B4-BE49-F238E27FC236}">
                    <a16:creationId xmlns:a16="http://schemas.microsoft.com/office/drawing/2014/main" id="{A8F3EAC3-FF39-4F6D-B1D6-0D590E6C919B}"/>
                  </a:ext>
                </a:extLst>
              </p:cNvPr>
              <p:cNvSpPr>
                <a:spLocks/>
              </p:cNvSpPr>
              <p:nvPr/>
            </p:nvSpPr>
            <p:spPr bwMode="auto">
              <a:xfrm>
                <a:off x="5727700" y="800100"/>
                <a:ext cx="193675" cy="777875"/>
              </a:xfrm>
              <a:custGeom>
                <a:avLst/>
                <a:gdLst>
                  <a:gd name="T0" fmla="*/ 2147483646 w 366"/>
                  <a:gd name="T1" fmla="*/ 2147483646 h 1469"/>
                  <a:gd name="T2" fmla="*/ 2147483646 w 366"/>
                  <a:gd name="T3" fmla="*/ 2147483646 h 1469"/>
                  <a:gd name="T4" fmla="*/ 0 w 366"/>
                  <a:gd name="T5" fmla="*/ 2147483646 h 1469"/>
                  <a:gd name="T6" fmla="*/ 2147483646 w 366"/>
                  <a:gd name="T7" fmla="*/ 0 h 1469"/>
                  <a:gd name="T8" fmla="*/ 2147483646 w 366"/>
                  <a:gd name="T9" fmla="*/ 2147483646 h 1469"/>
                  <a:gd name="T10" fmla="*/ 2147483646 w 366"/>
                  <a:gd name="T11" fmla="*/ 2147483646 h 14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6" h="1469">
                    <a:moveTo>
                      <a:pt x="228" y="26"/>
                    </a:moveTo>
                    <a:lnTo>
                      <a:pt x="366" y="1469"/>
                    </a:lnTo>
                    <a:lnTo>
                      <a:pt x="0" y="1440"/>
                    </a:lnTo>
                    <a:lnTo>
                      <a:pt x="193" y="0"/>
                    </a:lnTo>
                    <a:lnTo>
                      <a:pt x="228" y="26"/>
                    </a:lnTo>
                    <a:close/>
                  </a:path>
                </a:pathLst>
              </a:custGeom>
              <a:solidFill>
                <a:srgbClr val="B8DE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57" name="Freeform 48">
                <a:extLst>
                  <a:ext uri="{FF2B5EF4-FFF2-40B4-BE49-F238E27FC236}">
                    <a16:creationId xmlns:a16="http://schemas.microsoft.com/office/drawing/2014/main" id="{E478BC4C-51D8-499D-A46D-CF8A921025BA}"/>
                  </a:ext>
                </a:extLst>
              </p:cNvPr>
              <p:cNvSpPr>
                <a:spLocks/>
              </p:cNvSpPr>
              <p:nvPr/>
            </p:nvSpPr>
            <p:spPr bwMode="auto">
              <a:xfrm>
                <a:off x="6456363" y="1355725"/>
                <a:ext cx="139700" cy="111125"/>
              </a:xfrm>
              <a:custGeom>
                <a:avLst/>
                <a:gdLst>
                  <a:gd name="T0" fmla="*/ 2147483646 w 262"/>
                  <a:gd name="T1" fmla="*/ 2147483646 h 210"/>
                  <a:gd name="T2" fmla="*/ 2147483646 w 262"/>
                  <a:gd name="T3" fmla="*/ 2147483646 h 210"/>
                  <a:gd name="T4" fmla="*/ 2147483646 w 262"/>
                  <a:gd name="T5" fmla="*/ 2147483646 h 210"/>
                  <a:gd name="T6" fmla="*/ 2147483646 w 262"/>
                  <a:gd name="T7" fmla="*/ 2147483646 h 210"/>
                  <a:gd name="T8" fmla="*/ 2147483646 w 262"/>
                  <a:gd name="T9" fmla="*/ 2147483646 h 210"/>
                  <a:gd name="T10" fmla="*/ 2147483646 w 262"/>
                  <a:gd name="T11" fmla="*/ 2147483646 h 210"/>
                  <a:gd name="T12" fmla="*/ 2147483646 w 262"/>
                  <a:gd name="T13" fmla="*/ 2147483646 h 210"/>
                  <a:gd name="T14" fmla="*/ 2147483646 w 262"/>
                  <a:gd name="T15" fmla="*/ 2147483646 h 210"/>
                  <a:gd name="T16" fmla="*/ 2147483646 w 262"/>
                  <a:gd name="T17" fmla="*/ 2147483646 h 210"/>
                  <a:gd name="T18" fmla="*/ 2147483646 w 262"/>
                  <a:gd name="T19" fmla="*/ 2147483646 h 210"/>
                  <a:gd name="T20" fmla="*/ 2147483646 w 262"/>
                  <a:gd name="T21" fmla="*/ 2147483646 h 210"/>
                  <a:gd name="T22" fmla="*/ 2147483646 w 262"/>
                  <a:gd name="T23" fmla="*/ 2147483646 h 210"/>
                  <a:gd name="T24" fmla="*/ 2147483646 w 262"/>
                  <a:gd name="T25" fmla="*/ 2147483646 h 210"/>
                  <a:gd name="T26" fmla="*/ 2147483646 w 262"/>
                  <a:gd name="T27" fmla="*/ 2147483646 h 210"/>
                  <a:gd name="T28" fmla="*/ 0 w 262"/>
                  <a:gd name="T29" fmla="*/ 2147483646 h 210"/>
                  <a:gd name="T30" fmla="*/ 0 w 262"/>
                  <a:gd name="T31" fmla="*/ 2147483646 h 210"/>
                  <a:gd name="T32" fmla="*/ 2147483646 w 262"/>
                  <a:gd name="T33" fmla="*/ 2147483646 h 210"/>
                  <a:gd name="T34" fmla="*/ 2147483646 w 262"/>
                  <a:gd name="T35" fmla="*/ 2147483646 h 210"/>
                  <a:gd name="T36" fmla="*/ 2147483646 w 262"/>
                  <a:gd name="T37" fmla="*/ 2147483646 h 210"/>
                  <a:gd name="T38" fmla="*/ 2147483646 w 262"/>
                  <a:gd name="T39" fmla="*/ 2147483646 h 210"/>
                  <a:gd name="T40" fmla="*/ 2147483646 w 262"/>
                  <a:gd name="T41" fmla="*/ 2147483646 h 210"/>
                  <a:gd name="T42" fmla="*/ 2147483646 w 262"/>
                  <a:gd name="T43" fmla="*/ 2147483646 h 210"/>
                  <a:gd name="T44" fmla="*/ 2147483646 w 262"/>
                  <a:gd name="T45" fmla="*/ 0 h 210"/>
                  <a:gd name="T46" fmla="*/ 2147483646 w 262"/>
                  <a:gd name="T47" fmla="*/ 0 h 210"/>
                  <a:gd name="T48" fmla="*/ 2147483646 w 262"/>
                  <a:gd name="T49" fmla="*/ 2147483646 h 210"/>
                  <a:gd name="T50" fmla="*/ 2147483646 w 262"/>
                  <a:gd name="T51" fmla="*/ 2147483646 h 210"/>
                  <a:gd name="T52" fmla="*/ 2147483646 w 262"/>
                  <a:gd name="T53" fmla="*/ 2147483646 h 210"/>
                  <a:gd name="T54" fmla="*/ 2147483646 w 262"/>
                  <a:gd name="T55" fmla="*/ 2147483646 h 210"/>
                  <a:gd name="T56" fmla="*/ 2147483646 w 262"/>
                  <a:gd name="T57" fmla="*/ 2147483646 h 210"/>
                  <a:gd name="T58" fmla="*/ 2147483646 w 262"/>
                  <a:gd name="T59" fmla="*/ 2147483646 h 210"/>
                  <a:gd name="T60" fmla="*/ 2147483646 w 262"/>
                  <a:gd name="T61" fmla="*/ 2147483646 h 210"/>
                  <a:gd name="T62" fmla="*/ 2147483646 w 262"/>
                  <a:gd name="T63" fmla="*/ 2147483646 h 210"/>
                  <a:gd name="T64" fmla="*/ 2147483646 w 262"/>
                  <a:gd name="T65" fmla="*/ 2147483646 h 210"/>
                  <a:gd name="T66" fmla="*/ 2147483646 w 262"/>
                  <a:gd name="T67" fmla="*/ 2147483646 h 210"/>
                  <a:gd name="T68" fmla="*/ 2147483646 w 262"/>
                  <a:gd name="T69" fmla="*/ 2147483646 h 210"/>
                  <a:gd name="T70" fmla="*/ 2147483646 w 262"/>
                  <a:gd name="T71" fmla="*/ 2147483646 h 2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62" h="210">
                    <a:moveTo>
                      <a:pt x="245" y="197"/>
                    </a:moveTo>
                    <a:lnTo>
                      <a:pt x="234" y="189"/>
                    </a:lnTo>
                    <a:lnTo>
                      <a:pt x="222" y="181"/>
                    </a:lnTo>
                    <a:lnTo>
                      <a:pt x="209" y="174"/>
                    </a:lnTo>
                    <a:lnTo>
                      <a:pt x="197" y="170"/>
                    </a:lnTo>
                    <a:lnTo>
                      <a:pt x="184" y="164"/>
                    </a:lnTo>
                    <a:lnTo>
                      <a:pt x="169" y="161"/>
                    </a:lnTo>
                    <a:lnTo>
                      <a:pt x="157" y="160"/>
                    </a:lnTo>
                    <a:lnTo>
                      <a:pt x="142" y="160"/>
                    </a:lnTo>
                    <a:lnTo>
                      <a:pt x="134" y="160"/>
                    </a:lnTo>
                    <a:lnTo>
                      <a:pt x="124" y="160"/>
                    </a:lnTo>
                    <a:lnTo>
                      <a:pt x="117" y="160"/>
                    </a:lnTo>
                    <a:lnTo>
                      <a:pt x="108" y="163"/>
                    </a:lnTo>
                    <a:lnTo>
                      <a:pt x="100" y="163"/>
                    </a:lnTo>
                    <a:lnTo>
                      <a:pt x="90" y="166"/>
                    </a:lnTo>
                    <a:lnTo>
                      <a:pt x="84" y="169"/>
                    </a:lnTo>
                    <a:lnTo>
                      <a:pt x="77" y="173"/>
                    </a:lnTo>
                    <a:lnTo>
                      <a:pt x="61" y="179"/>
                    </a:lnTo>
                    <a:lnTo>
                      <a:pt x="48" y="189"/>
                    </a:lnTo>
                    <a:lnTo>
                      <a:pt x="40" y="193"/>
                    </a:lnTo>
                    <a:lnTo>
                      <a:pt x="34" y="197"/>
                    </a:lnTo>
                    <a:lnTo>
                      <a:pt x="28" y="203"/>
                    </a:lnTo>
                    <a:lnTo>
                      <a:pt x="24" y="210"/>
                    </a:lnTo>
                    <a:lnTo>
                      <a:pt x="17" y="200"/>
                    </a:lnTo>
                    <a:lnTo>
                      <a:pt x="13" y="191"/>
                    </a:lnTo>
                    <a:lnTo>
                      <a:pt x="8" y="181"/>
                    </a:lnTo>
                    <a:lnTo>
                      <a:pt x="5" y="173"/>
                    </a:lnTo>
                    <a:lnTo>
                      <a:pt x="1" y="161"/>
                    </a:lnTo>
                    <a:lnTo>
                      <a:pt x="0" y="151"/>
                    </a:lnTo>
                    <a:lnTo>
                      <a:pt x="0" y="141"/>
                    </a:lnTo>
                    <a:lnTo>
                      <a:pt x="0" y="132"/>
                    </a:lnTo>
                    <a:lnTo>
                      <a:pt x="0" y="117"/>
                    </a:lnTo>
                    <a:lnTo>
                      <a:pt x="1" y="103"/>
                    </a:lnTo>
                    <a:lnTo>
                      <a:pt x="4" y="90"/>
                    </a:lnTo>
                    <a:lnTo>
                      <a:pt x="10" y="79"/>
                    </a:lnTo>
                    <a:lnTo>
                      <a:pt x="14" y="66"/>
                    </a:lnTo>
                    <a:lnTo>
                      <a:pt x="21" y="56"/>
                    </a:lnTo>
                    <a:lnTo>
                      <a:pt x="28" y="46"/>
                    </a:lnTo>
                    <a:lnTo>
                      <a:pt x="38" y="37"/>
                    </a:lnTo>
                    <a:lnTo>
                      <a:pt x="47" y="29"/>
                    </a:lnTo>
                    <a:lnTo>
                      <a:pt x="57" y="22"/>
                    </a:lnTo>
                    <a:lnTo>
                      <a:pt x="67" y="15"/>
                    </a:lnTo>
                    <a:lnTo>
                      <a:pt x="80" y="10"/>
                    </a:lnTo>
                    <a:lnTo>
                      <a:pt x="90" y="5"/>
                    </a:lnTo>
                    <a:lnTo>
                      <a:pt x="104" y="2"/>
                    </a:lnTo>
                    <a:lnTo>
                      <a:pt x="117" y="0"/>
                    </a:lnTo>
                    <a:lnTo>
                      <a:pt x="131" y="0"/>
                    </a:lnTo>
                    <a:lnTo>
                      <a:pt x="144" y="0"/>
                    </a:lnTo>
                    <a:lnTo>
                      <a:pt x="157" y="2"/>
                    </a:lnTo>
                    <a:lnTo>
                      <a:pt x="169" y="5"/>
                    </a:lnTo>
                    <a:lnTo>
                      <a:pt x="181" y="10"/>
                    </a:lnTo>
                    <a:lnTo>
                      <a:pt x="191" y="15"/>
                    </a:lnTo>
                    <a:lnTo>
                      <a:pt x="202" y="22"/>
                    </a:lnTo>
                    <a:lnTo>
                      <a:pt x="212" y="29"/>
                    </a:lnTo>
                    <a:lnTo>
                      <a:pt x="224" y="37"/>
                    </a:lnTo>
                    <a:lnTo>
                      <a:pt x="231" y="46"/>
                    </a:lnTo>
                    <a:lnTo>
                      <a:pt x="238" y="56"/>
                    </a:lnTo>
                    <a:lnTo>
                      <a:pt x="244" y="66"/>
                    </a:lnTo>
                    <a:lnTo>
                      <a:pt x="251" y="79"/>
                    </a:lnTo>
                    <a:lnTo>
                      <a:pt x="254" y="90"/>
                    </a:lnTo>
                    <a:lnTo>
                      <a:pt x="258" y="103"/>
                    </a:lnTo>
                    <a:lnTo>
                      <a:pt x="261" y="117"/>
                    </a:lnTo>
                    <a:lnTo>
                      <a:pt x="262" y="132"/>
                    </a:lnTo>
                    <a:lnTo>
                      <a:pt x="261" y="140"/>
                    </a:lnTo>
                    <a:lnTo>
                      <a:pt x="261" y="149"/>
                    </a:lnTo>
                    <a:lnTo>
                      <a:pt x="259" y="157"/>
                    </a:lnTo>
                    <a:lnTo>
                      <a:pt x="258" y="166"/>
                    </a:lnTo>
                    <a:lnTo>
                      <a:pt x="255" y="173"/>
                    </a:lnTo>
                    <a:lnTo>
                      <a:pt x="252" y="181"/>
                    </a:lnTo>
                    <a:lnTo>
                      <a:pt x="248" y="189"/>
                    </a:lnTo>
                    <a:lnTo>
                      <a:pt x="245" y="197"/>
                    </a:lnTo>
                    <a:close/>
                  </a:path>
                </a:pathLst>
              </a:custGeom>
              <a:solidFill>
                <a:srgbClr val="FFA8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58" name="Freeform 49">
                <a:extLst>
                  <a:ext uri="{FF2B5EF4-FFF2-40B4-BE49-F238E27FC236}">
                    <a16:creationId xmlns:a16="http://schemas.microsoft.com/office/drawing/2014/main" id="{55112C48-6E34-4236-8E0E-B4A3C7F517E6}"/>
                  </a:ext>
                </a:extLst>
              </p:cNvPr>
              <p:cNvSpPr>
                <a:spLocks/>
              </p:cNvSpPr>
              <p:nvPr/>
            </p:nvSpPr>
            <p:spPr bwMode="auto">
              <a:xfrm>
                <a:off x="6908800" y="1127125"/>
                <a:ext cx="182563" cy="160338"/>
              </a:xfrm>
              <a:custGeom>
                <a:avLst/>
                <a:gdLst>
                  <a:gd name="T0" fmla="*/ 2147483646 w 344"/>
                  <a:gd name="T1" fmla="*/ 2147483646 h 301"/>
                  <a:gd name="T2" fmla="*/ 2147483646 w 344"/>
                  <a:gd name="T3" fmla="*/ 2147483646 h 301"/>
                  <a:gd name="T4" fmla="*/ 2147483646 w 344"/>
                  <a:gd name="T5" fmla="*/ 2147483646 h 301"/>
                  <a:gd name="T6" fmla="*/ 2147483646 w 344"/>
                  <a:gd name="T7" fmla="*/ 2147483646 h 301"/>
                  <a:gd name="T8" fmla="*/ 2147483646 w 344"/>
                  <a:gd name="T9" fmla="*/ 2147483646 h 301"/>
                  <a:gd name="T10" fmla="*/ 2147483646 w 344"/>
                  <a:gd name="T11" fmla="*/ 2147483646 h 301"/>
                  <a:gd name="T12" fmla="*/ 2147483646 w 344"/>
                  <a:gd name="T13" fmla="*/ 2147483646 h 301"/>
                  <a:gd name="T14" fmla="*/ 2147483646 w 344"/>
                  <a:gd name="T15" fmla="*/ 2147483646 h 301"/>
                  <a:gd name="T16" fmla="*/ 2147483646 w 344"/>
                  <a:gd name="T17" fmla="*/ 2147483646 h 301"/>
                  <a:gd name="T18" fmla="*/ 2147483646 w 344"/>
                  <a:gd name="T19" fmla="*/ 2147483646 h 301"/>
                  <a:gd name="T20" fmla="*/ 2147483646 w 344"/>
                  <a:gd name="T21" fmla="*/ 2147483646 h 301"/>
                  <a:gd name="T22" fmla="*/ 2147483646 w 344"/>
                  <a:gd name="T23" fmla="*/ 2147483646 h 301"/>
                  <a:gd name="T24" fmla="*/ 2147483646 w 344"/>
                  <a:gd name="T25" fmla="*/ 2147483646 h 301"/>
                  <a:gd name="T26" fmla="*/ 2147483646 w 344"/>
                  <a:gd name="T27" fmla="*/ 2147483646 h 301"/>
                  <a:gd name="T28" fmla="*/ 2147483646 w 344"/>
                  <a:gd name="T29" fmla="*/ 2147483646 h 301"/>
                  <a:gd name="T30" fmla="*/ 2147483646 w 344"/>
                  <a:gd name="T31" fmla="*/ 2147483646 h 301"/>
                  <a:gd name="T32" fmla="*/ 2147483646 w 344"/>
                  <a:gd name="T33" fmla="*/ 2147483646 h 301"/>
                  <a:gd name="T34" fmla="*/ 2147483646 w 344"/>
                  <a:gd name="T35" fmla="*/ 2147483646 h 301"/>
                  <a:gd name="T36" fmla="*/ 2147483646 w 344"/>
                  <a:gd name="T37" fmla="*/ 2147483646 h 301"/>
                  <a:gd name="T38" fmla="*/ 2147483646 w 344"/>
                  <a:gd name="T39" fmla="*/ 2147483646 h 301"/>
                  <a:gd name="T40" fmla="*/ 2147483646 w 344"/>
                  <a:gd name="T41" fmla="*/ 2147483646 h 301"/>
                  <a:gd name="T42" fmla="*/ 2147483646 w 344"/>
                  <a:gd name="T43" fmla="*/ 0 h 301"/>
                  <a:gd name="T44" fmla="*/ 2147483646 w 344"/>
                  <a:gd name="T45" fmla="*/ 0 h 301"/>
                  <a:gd name="T46" fmla="*/ 2147483646 w 344"/>
                  <a:gd name="T47" fmla="*/ 0 h 301"/>
                  <a:gd name="T48" fmla="*/ 2147483646 w 344"/>
                  <a:gd name="T49" fmla="*/ 0 h 301"/>
                  <a:gd name="T50" fmla="*/ 2147483646 w 344"/>
                  <a:gd name="T51" fmla="*/ 2147483646 h 301"/>
                  <a:gd name="T52" fmla="*/ 2147483646 w 344"/>
                  <a:gd name="T53" fmla="*/ 2147483646 h 301"/>
                  <a:gd name="T54" fmla="*/ 2147483646 w 344"/>
                  <a:gd name="T55" fmla="*/ 2147483646 h 301"/>
                  <a:gd name="T56" fmla="*/ 2147483646 w 344"/>
                  <a:gd name="T57" fmla="*/ 2147483646 h 301"/>
                  <a:gd name="T58" fmla="*/ 2147483646 w 344"/>
                  <a:gd name="T59" fmla="*/ 2147483646 h 301"/>
                  <a:gd name="T60" fmla="*/ 2147483646 w 344"/>
                  <a:gd name="T61" fmla="*/ 2147483646 h 301"/>
                  <a:gd name="T62" fmla="*/ 2147483646 w 344"/>
                  <a:gd name="T63" fmla="*/ 2147483646 h 301"/>
                  <a:gd name="T64" fmla="*/ 2147483646 w 344"/>
                  <a:gd name="T65" fmla="*/ 2147483646 h 301"/>
                  <a:gd name="T66" fmla="*/ 0 w 344"/>
                  <a:gd name="T67" fmla="*/ 2147483646 h 301"/>
                  <a:gd name="T68" fmla="*/ 0 w 344"/>
                  <a:gd name="T69" fmla="*/ 2147483646 h 301"/>
                  <a:gd name="T70" fmla="*/ 0 w 344"/>
                  <a:gd name="T71" fmla="*/ 2147483646 h 301"/>
                  <a:gd name="T72" fmla="*/ 2147483646 w 344"/>
                  <a:gd name="T73" fmla="*/ 2147483646 h 301"/>
                  <a:gd name="T74" fmla="*/ 2147483646 w 344"/>
                  <a:gd name="T75" fmla="*/ 2147483646 h 301"/>
                  <a:gd name="T76" fmla="*/ 2147483646 w 344"/>
                  <a:gd name="T77" fmla="*/ 2147483646 h 301"/>
                  <a:gd name="T78" fmla="*/ 2147483646 w 344"/>
                  <a:gd name="T79" fmla="*/ 2147483646 h 301"/>
                  <a:gd name="T80" fmla="*/ 2147483646 w 344"/>
                  <a:gd name="T81" fmla="*/ 2147483646 h 301"/>
                  <a:gd name="T82" fmla="*/ 2147483646 w 344"/>
                  <a:gd name="T83" fmla="*/ 2147483646 h 301"/>
                  <a:gd name="T84" fmla="*/ 2147483646 w 344"/>
                  <a:gd name="T85" fmla="*/ 2147483646 h 301"/>
                  <a:gd name="T86" fmla="*/ 2147483646 w 344"/>
                  <a:gd name="T87" fmla="*/ 2147483646 h 301"/>
                  <a:gd name="T88" fmla="*/ 2147483646 w 344"/>
                  <a:gd name="T89" fmla="*/ 2147483646 h 301"/>
                  <a:gd name="T90" fmla="*/ 2147483646 w 344"/>
                  <a:gd name="T91" fmla="*/ 2147483646 h 301"/>
                  <a:gd name="T92" fmla="*/ 2147483646 w 344"/>
                  <a:gd name="T93" fmla="*/ 2147483646 h 3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44" h="301">
                    <a:moveTo>
                      <a:pt x="171" y="301"/>
                    </a:moveTo>
                    <a:lnTo>
                      <a:pt x="178" y="299"/>
                    </a:lnTo>
                    <a:lnTo>
                      <a:pt x="187" y="299"/>
                    </a:lnTo>
                    <a:lnTo>
                      <a:pt x="196" y="298"/>
                    </a:lnTo>
                    <a:lnTo>
                      <a:pt x="204" y="296"/>
                    </a:lnTo>
                    <a:lnTo>
                      <a:pt x="211" y="293"/>
                    </a:lnTo>
                    <a:lnTo>
                      <a:pt x="220" y="292"/>
                    </a:lnTo>
                    <a:lnTo>
                      <a:pt x="228" y="289"/>
                    </a:lnTo>
                    <a:lnTo>
                      <a:pt x="237" y="288"/>
                    </a:lnTo>
                    <a:lnTo>
                      <a:pt x="244" y="284"/>
                    </a:lnTo>
                    <a:lnTo>
                      <a:pt x="251" y="281"/>
                    </a:lnTo>
                    <a:lnTo>
                      <a:pt x="258" y="276"/>
                    </a:lnTo>
                    <a:lnTo>
                      <a:pt x="267" y="274"/>
                    </a:lnTo>
                    <a:lnTo>
                      <a:pt x="280" y="264"/>
                    </a:lnTo>
                    <a:lnTo>
                      <a:pt x="293" y="255"/>
                    </a:lnTo>
                    <a:lnTo>
                      <a:pt x="303" y="244"/>
                    </a:lnTo>
                    <a:lnTo>
                      <a:pt x="312" y="232"/>
                    </a:lnTo>
                    <a:lnTo>
                      <a:pt x="321" y="219"/>
                    </a:lnTo>
                    <a:lnTo>
                      <a:pt x="330" y="207"/>
                    </a:lnTo>
                    <a:lnTo>
                      <a:pt x="334" y="192"/>
                    </a:lnTo>
                    <a:lnTo>
                      <a:pt x="340" y="179"/>
                    </a:lnTo>
                    <a:lnTo>
                      <a:pt x="342" y="165"/>
                    </a:lnTo>
                    <a:lnTo>
                      <a:pt x="344" y="151"/>
                    </a:lnTo>
                    <a:lnTo>
                      <a:pt x="342" y="142"/>
                    </a:lnTo>
                    <a:lnTo>
                      <a:pt x="342" y="134"/>
                    </a:lnTo>
                    <a:lnTo>
                      <a:pt x="341" y="127"/>
                    </a:lnTo>
                    <a:lnTo>
                      <a:pt x="340" y="120"/>
                    </a:lnTo>
                    <a:lnTo>
                      <a:pt x="334" y="104"/>
                    </a:lnTo>
                    <a:lnTo>
                      <a:pt x="330" y="91"/>
                    </a:lnTo>
                    <a:lnTo>
                      <a:pt x="321" y="77"/>
                    </a:lnTo>
                    <a:lnTo>
                      <a:pt x="312" y="64"/>
                    </a:lnTo>
                    <a:lnTo>
                      <a:pt x="303" y="53"/>
                    </a:lnTo>
                    <a:lnTo>
                      <a:pt x="293" y="43"/>
                    </a:lnTo>
                    <a:lnTo>
                      <a:pt x="280" y="31"/>
                    </a:lnTo>
                    <a:lnTo>
                      <a:pt x="267" y="24"/>
                    </a:lnTo>
                    <a:lnTo>
                      <a:pt x="258" y="20"/>
                    </a:lnTo>
                    <a:lnTo>
                      <a:pt x="251" y="15"/>
                    </a:lnTo>
                    <a:lnTo>
                      <a:pt x="244" y="13"/>
                    </a:lnTo>
                    <a:lnTo>
                      <a:pt x="237" y="10"/>
                    </a:lnTo>
                    <a:lnTo>
                      <a:pt x="228" y="5"/>
                    </a:lnTo>
                    <a:lnTo>
                      <a:pt x="220" y="4"/>
                    </a:lnTo>
                    <a:lnTo>
                      <a:pt x="211" y="1"/>
                    </a:lnTo>
                    <a:lnTo>
                      <a:pt x="204" y="1"/>
                    </a:lnTo>
                    <a:lnTo>
                      <a:pt x="196" y="0"/>
                    </a:lnTo>
                    <a:lnTo>
                      <a:pt x="187" y="0"/>
                    </a:lnTo>
                    <a:lnTo>
                      <a:pt x="178" y="0"/>
                    </a:lnTo>
                    <a:lnTo>
                      <a:pt x="171" y="0"/>
                    </a:lnTo>
                    <a:lnTo>
                      <a:pt x="161" y="0"/>
                    </a:lnTo>
                    <a:lnTo>
                      <a:pt x="153" y="0"/>
                    </a:lnTo>
                    <a:lnTo>
                      <a:pt x="144" y="0"/>
                    </a:lnTo>
                    <a:lnTo>
                      <a:pt x="136" y="1"/>
                    </a:lnTo>
                    <a:lnTo>
                      <a:pt x="127" y="1"/>
                    </a:lnTo>
                    <a:lnTo>
                      <a:pt x="119" y="4"/>
                    </a:lnTo>
                    <a:lnTo>
                      <a:pt x="111" y="5"/>
                    </a:lnTo>
                    <a:lnTo>
                      <a:pt x="104" y="10"/>
                    </a:lnTo>
                    <a:lnTo>
                      <a:pt x="96" y="13"/>
                    </a:lnTo>
                    <a:lnTo>
                      <a:pt x="89" y="15"/>
                    </a:lnTo>
                    <a:lnTo>
                      <a:pt x="82" y="20"/>
                    </a:lnTo>
                    <a:lnTo>
                      <a:pt x="74" y="24"/>
                    </a:lnTo>
                    <a:lnTo>
                      <a:pt x="62" y="31"/>
                    </a:lnTo>
                    <a:lnTo>
                      <a:pt x="50" y="43"/>
                    </a:lnTo>
                    <a:lnTo>
                      <a:pt x="37" y="53"/>
                    </a:lnTo>
                    <a:lnTo>
                      <a:pt x="29" y="64"/>
                    </a:lnTo>
                    <a:lnTo>
                      <a:pt x="19" y="77"/>
                    </a:lnTo>
                    <a:lnTo>
                      <a:pt x="13" y="91"/>
                    </a:lnTo>
                    <a:lnTo>
                      <a:pt x="6" y="104"/>
                    </a:lnTo>
                    <a:lnTo>
                      <a:pt x="3" y="120"/>
                    </a:lnTo>
                    <a:lnTo>
                      <a:pt x="0" y="127"/>
                    </a:lnTo>
                    <a:lnTo>
                      <a:pt x="0" y="134"/>
                    </a:lnTo>
                    <a:lnTo>
                      <a:pt x="0" y="142"/>
                    </a:lnTo>
                    <a:lnTo>
                      <a:pt x="0" y="151"/>
                    </a:lnTo>
                    <a:lnTo>
                      <a:pt x="0" y="165"/>
                    </a:lnTo>
                    <a:lnTo>
                      <a:pt x="3" y="179"/>
                    </a:lnTo>
                    <a:lnTo>
                      <a:pt x="6" y="192"/>
                    </a:lnTo>
                    <a:lnTo>
                      <a:pt x="13" y="207"/>
                    </a:lnTo>
                    <a:lnTo>
                      <a:pt x="19" y="219"/>
                    </a:lnTo>
                    <a:lnTo>
                      <a:pt x="29" y="232"/>
                    </a:lnTo>
                    <a:lnTo>
                      <a:pt x="37" y="244"/>
                    </a:lnTo>
                    <a:lnTo>
                      <a:pt x="50" y="255"/>
                    </a:lnTo>
                    <a:lnTo>
                      <a:pt x="62" y="264"/>
                    </a:lnTo>
                    <a:lnTo>
                      <a:pt x="74" y="274"/>
                    </a:lnTo>
                    <a:lnTo>
                      <a:pt x="82" y="276"/>
                    </a:lnTo>
                    <a:lnTo>
                      <a:pt x="89" y="281"/>
                    </a:lnTo>
                    <a:lnTo>
                      <a:pt x="96" y="284"/>
                    </a:lnTo>
                    <a:lnTo>
                      <a:pt x="104" y="288"/>
                    </a:lnTo>
                    <a:lnTo>
                      <a:pt x="111" y="289"/>
                    </a:lnTo>
                    <a:lnTo>
                      <a:pt x="119" y="292"/>
                    </a:lnTo>
                    <a:lnTo>
                      <a:pt x="127" y="293"/>
                    </a:lnTo>
                    <a:lnTo>
                      <a:pt x="136" y="296"/>
                    </a:lnTo>
                    <a:lnTo>
                      <a:pt x="144" y="298"/>
                    </a:lnTo>
                    <a:lnTo>
                      <a:pt x="153" y="299"/>
                    </a:lnTo>
                    <a:lnTo>
                      <a:pt x="161" y="299"/>
                    </a:lnTo>
                    <a:lnTo>
                      <a:pt x="171" y="301"/>
                    </a:lnTo>
                    <a:close/>
                  </a:path>
                </a:pathLst>
              </a:custGeom>
              <a:solidFill>
                <a:srgbClr val="FFE8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59" name="Freeform 50">
                <a:extLst>
                  <a:ext uri="{FF2B5EF4-FFF2-40B4-BE49-F238E27FC236}">
                    <a16:creationId xmlns:a16="http://schemas.microsoft.com/office/drawing/2014/main" id="{399D89D4-9B16-4278-9F2D-46427EEEB323}"/>
                  </a:ext>
                </a:extLst>
              </p:cNvPr>
              <p:cNvSpPr>
                <a:spLocks/>
              </p:cNvSpPr>
              <p:nvPr/>
            </p:nvSpPr>
            <p:spPr bwMode="auto">
              <a:xfrm>
                <a:off x="6459538" y="863600"/>
                <a:ext cx="200025" cy="176213"/>
              </a:xfrm>
              <a:custGeom>
                <a:avLst/>
                <a:gdLst>
                  <a:gd name="T0" fmla="*/ 2147483646 w 378"/>
                  <a:gd name="T1" fmla="*/ 2147483646 h 331"/>
                  <a:gd name="T2" fmla="*/ 2147483646 w 378"/>
                  <a:gd name="T3" fmla="*/ 2147483646 h 331"/>
                  <a:gd name="T4" fmla="*/ 2147483646 w 378"/>
                  <a:gd name="T5" fmla="*/ 2147483646 h 331"/>
                  <a:gd name="T6" fmla="*/ 2147483646 w 378"/>
                  <a:gd name="T7" fmla="*/ 2147483646 h 331"/>
                  <a:gd name="T8" fmla="*/ 2147483646 w 378"/>
                  <a:gd name="T9" fmla="*/ 2147483646 h 331"/>
                  <a:gd name="T10" fmla="*/ 2147483646 w 378"/>
                  <a:gd name="T11" fmla="*/ 2147483646 h 331"/>
                  <a:gd name="T12" fmla="*/ 2147483646 w 378"/>
                  <a:gd name="T13" fmla="*/ 2147483646 h 331"/>
                  <a:gd name="T14" fmla="*/ 2147483646 w 378"/>
                  <a:gd name="T15" fmla="*/ 2147483646 h 331"/>
                  <a:gd name="T16" fmla="*/ 2147483646 w 378"/>
                  <a:gd name="T17" fmla="*/ 2147483646 h 331"/>
                  <a:gd name="T18" fmla="*/ 2147483646 w 378"/>
                  <a:gd name="T19" fmla="*/ 2147483646 h 331"/>
                  <a:gd name="T20" fmla="*/ 2147483646 w 378"/>
                  <a:gd name="T21" fmla="*/ 2147483646 h 331"/>
                  <a:gd name="T22" fmla="*/ 2147483646 w 378"/>
                  <a:gd name="T23" fmla="*/ 2147483646 h 331"/>
                  <a:gd name="T24" fmla="*/ 2147483646 w 378"/>
                  <a:gd name="T25" fmla="*/ 2147483646 h 331"/>
                  <a:gd name="T26" fmla="*/ 2147483646 w 378"/>
                  <a:gd name="T27" fmla="*/ 2147483646 h 331"/>
                  <a:gd name="T28" fmla="*/ 2147483646 w 378"/>
                  <a:gd name="T29" fmla="*/ 2147483646 h 331"/>
                  <a:gd name="T30" fmla="*/ 2147483646 w 378"/>
                  <a:gd name="T31" fmla="*/ 2147483646 h 331"/>
                  <a:gd name="T32" fmla="*/ 2147483646 w 378"/>
                  <a:gd name="T33" fmla="*/ 2147483646 h 331"/>
                  <a:gd name="T34" fmla="*/ 2147483646 w 378"/>
                  <a:gd name="T35" fmla="*/ 2147483646 h 331"/>
                  <a:gd name="T36" fmla="*/ 2147483646 w 378"/>
                  <a:gd name="T37" fmla="*/ 2147483646 h 331"/>
                  <a:gd name="T38" fmla="*/ 2147483646 w 378"/>
                  <a:gd name="T39" fmla="*/ 2147483646 h 331"/>
                  <a:gd name="T40" fmla="*/ 2147483646 w 378"/>
                  <a:gd name="T41" fmla="*/ 2147483646 h 331"/>
                  <a:gd name="T42" fmla="*/ 2147483646 w 378"/>
                  <a:gd name="T43" fmla="*/ 2147483646 h 331"/>
                  <a:gd name="T44" fmla="*/ 2147483646 w 378"/>
                  <a:gd name="T45" fmla="*/ 2147483646 h 331"/>
                  <a:gd name="T46" fmla="*/ 2147483646 w 378"/>
                  <a:gd name="T47" fmla="*/ 2147483646 h 331"/>
                  <a:gd name="T48" fmla="*/ 2147483646 w 378"/>
                  <a:gd name="T49" fmla="*/ 2147483646 h 331"/>
                  <a:gd name="T50" fmla="*/ 2147483646 w 378"/>
                  <a:gd name="T51" fmla="*/ 2147483646 h 331"/>
                  <a:gd name="T52" fmla="*/ 2147483646 w 378"/>
                  <a:gd name="T53" fmla="*/ 2147483646 h 331"/>
                  <a:gd name="T54" fmla="*/ 2147483646 w 378"/>
                  <a:gd name="T55" fmla="*/ 2147483646 h 331"/>
                  <a:gd name="T56" fmla="*/ 2147483646 w 378"/>
                  <a:gd name="T57" fmla="*/ 2147483646 h 331"/>
                  <a:gd name="T58" fmla="*/ 2147483646 w 378"/>
                  <a:gd name="T59" fmla="*/ 0 h 331"/>
                  <a:gd name="T60" fmla="*/ 2147483646 w 378"/>
                  <a:gd name="T61" fmla="*/ 0 h 331"/>
                  <a:gd name="T62" fmla="*/ 2147483646 w 378"/>
                  <a:gd name="T63" fmla="*/ 0 h 331"/>
                  <a:gd name="T64" fmla="*/ 2147483646 w 378"/>
                  <a:gd name="T65" fmla="*/ 0 h 331"/>
                  <a:gd name="T66" fmla="*/ 2147483646 w 378"/>
                  <a:gd name="T67" fmla="*/ 2147483646 h 331"/>
                  <a:gd name="T68" fmla="*/ 2147483646 w 378"/>
                  <a:gd name="T69" fmla="*/ 2147483646 h 331"/>
                  <a:gd name="T70" fmla="*/ 2147483646 w 378"/>
                  <a:gd name="T71" fmla="*/ 2147483646 h 331"/>
                  <a:gd name="T72" fmla="*/ 2147483646 w 378"/>
                  <a:gd name="T73" fmla="*/ 2147483646 h 331"/>
                  <a:gd name="T74" fmla="*/ 2147483646 w 378"/>
                  <a:gd name="T75" fmla="*/ 2147483646 h 331"/>
                  <a:gd name="T76" fmla="*/ 2147483646 w 378"/>
                  <a:gd name="T77" fmla="*/ 2147483646 h 331"/>
                  <a:gd name="T78" fmla="*/ 2147483646 w 378"/>
                  <a:gd name="T79" fmla="*/ 2147483646 h 331"/>
                  <a:gd name="T80" fmla="*/ 2147483646 w 378"/>
                  <a:gd name="T81" fmla="*/ 2147483646 h 331"/>
                  <a:gd name="T82" fmla="*/ 2147483646 w 378"/>
                  <a:gd name="T83" fmla="*/ 2147483646 h 331"/>
                  <a:gd name="T84" fmla="*/ 2147483646 w 378"/>
                  <a:gd name="T85" fmla="*/ 2147483646 h 331"/>
                  <a:gd name="T86" fmla="*/ 2147483646 w 378"/>
                  <a:gd name="T87" fmla="*/ 2147483646 h 331"/>
                  <a:gd name="T88" fmla="*/ 0 w 378"/>
                  <a:gd name="T89" fmla="*/ 2147483646 h 331"/>
                  <a:gd name="T90" fmla="*/ 0 w 378"/>
                  <a:gd name="T91" fmla="*/ 2147483646 h 331"/>
                  <a:gd name="T92" fmla="*/ 0 w 378"/>
                  <a:gd name="T93" fmla="*/ 2147483646 h 331"/>
                  <a:gd name="T94" fmla="*/ 0 w 378"/>
                  <a:gd name="T95" fmla="*/ 2147483646 h 331"/>
                  <a:gd name="T96" fmla="*/ 2147483646 w 378"/>
                  <a:gd name="T97" fmla="*/ 2147483646 h 331"/>
                  <a:gd name="T98" fmla="*/ 2147483646 w 378"/>
                  <a:gd name="T99" fmla="*/ 2147483646 h 331"/>
                  <a:gd name="T100" fmla="*/ 2147483646 w 378"/>
                  <a:gd name="T101" fmla="*/ 2147483646 h 331"/>
                  <a:gd name="T102" fmla="*/ 2147483646 w 378"/>
                  <a:gd name="T103" fmla="*/ 2147483646 h 331"/>
                  <a:gd name="T104" fmla="*/ 2147483646 w 378"/>
                  <a:gd name="T105" fmla="*/ 2147483646 h 331"/>
                  <a:gd name="T106" fmla="*/ 2147483646 w 378"/>
                  <a:gd name="T107" fmla="*/ 2147483646 h 331"/>
                  <a:gd name="T108" fmla="*/ 2147483646 w 378"/>
                  <a:gd name="T109" fmla="*/ 2147483646 h 331"/>
                  <a:gd name="T110" fmla="*/ 2147483646 w 378"/>
                  <a:gd name="T111" fmla="*/ 2147483646 h 331"/>
                  <a:gd name="T112" fmla="*/ 2147483646 w 378"/>
                  <a:gd name="T113" fmla="*/ 2147483646 h 331"/>
                  <a:gd name="T114" fmla="*/ 2147483646 w 378"/>
                  <a:gd name="T115" fmla="*/ 2147483646 h 331"/>
                  <a:gd name="T116" fmla="*/ 2147483646 w 378"/>
                  <a:gd name="T117" fmla="*/ 2147483646 h 331"/>
                  <a:gd name="T118" fmla="*/ 2147483646 w 378"/>
                  <a:gd name="T119" fmla="*/ 2147483646 h 331"/>
                  <a:gd name="T120" fmla="*/ 2147483646 w 378"/>
                  <a:gd name="T121" fmla="*/ 2147483646 h 331"/>
                  <a:gd name="T122" fmla="*/ 2147483646 w 378"/>
                  <a:gd name="T123" fmla="*/ 2147483646 h 3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78" h="331">
                    <a:moveTo>
                      <a:pt x="188" y="331"/>
                    </a:moveTo>
                    <a:lnTo>
                      <a:pt x="197" y="330"/>
                    </a:lnTo>
                    <a:lnTo>
                      <a:pt x="207" y="330"/>
                    </a:lnTo>
                    <a:lnTo>
                      <a:pt x="215" y="328"/>
                    </a:lnTo>
                    <a:lnTo>
                      <a:pt x="225" y="327"/>
                    </a:lnTo>
                    <a:lnTo>
                      <a:pt x="234" y="324"/>
                    </a:lnTo>
                    <a:lnTo>
                      <a:pt x="242" y="321"/>
                    </a:lnTo>
                    <a:lnTo>
                      <a:pt x="251" y="318"/>
                    </a:lnTo>
                    <a:lnTo>
                      <a:pt x="261" y="317"/>
                    </a:lnTo>
                    <a:lnTo>
                      <a:pt x="268" y="312"/>
                    </a:lnTo>
                    <a:lnTo>
                      <a:pt x="277" y="310"/>
                    </a:lnTo>
                    <a:lnTo>
                      <a:pt x="284" y="305"/>
                    </a:lnTo>
                    <a:lnTo>
                      <a:pt x="292" y="301"/>
                    </a:lnTo>
                    <a:lnTo>
                      <a:pt x="299" y="295"/>
                    </a:lnTo>
                    <a:lnTo>
                      <a:pt x="307" y="291"/>
                    </a:lnTo>
                    <a:lnTo>
                      <a:pt x="314" y="287"/>
                    </a:lnTo>
                    <a:lnTo>
                      <a:pt x="321" y="283"/>
                    </a:lnTo>
                    <a:lnTo>
                      <a:pt x="327" y="275"/>
                    </a:lnTo>
                    <a:lnTo>
                      <a:pt x="332" y="270"/>
                    </a:lnTo>
                    <a:lnTo>
                      <a:pt x="338" y="263"/>
                    </a:lnTo>
                    <a:lnTo>
                      <a:pt x="344" y="257"/>
                    </a:lnTo>
                    <a:lnTo>
                      <a:pt x="348" y="250"/>
                    </a:lnTo>
                    <a:lnTo>
                      <a:pt x="352" y="243"/>
                    </a:lnTo>
                    <a:lnTo>
                      <a:pt x="357" y="235"/>
                    </a:lnTo>
                    <a:lnTo>
                      <a:pt x="362" y="230"/>
                    </a:lnTo>
                    <a:lnTo>
                      <a:pt x="365" y="221"/>
                    </a:lnTo>
                    <a:lnTo>
                      <a:pt x="368" y="214"/>
                    </a:lnTo>
                    <a:lnTo>
                      <a:pt x="371" y="206"/>
                    </a:lnTo>
                    <a:lnTo>
                      <a:pt x="374" y="198"/>
                    </a:lnTo>
                    <a:lnTo>
                      <a:pt x="375" y="190"/>
                    </a:lnTo>
                    <a:lnTo>
                      <a:pt x="376" y="181"/>
                    </a:lnTo>
                    <a:lnTo>
                      <a:pt x="376" y="173"/>
                    </a:lnTo>
                    <a:lnTo>
                      <a:pt x="378" y="166"/>
                    </a:lnTo>
                    <a:lnTo>
                      <a:pt x="376" y="157"/>
                    </a:lnTo>
                    <a:lnTo>
                      <a:pt x="376" y="149"/>
                    </a:lnTo>
                    <a:lnTo>
                      <a:pt x="375" y="140"/>
                    </a:lnTo>
                    <a:lnTo>
                      <a:pt x="374" y="131"/>
                    </a:lnTo>
                    <a:lnTo>
                      <a:pt x="371" y="123"/>
                    </a:lnTo>
                    <a:lnTo>
                      <a:pt x="368" y="114"/>
                    </a:lnTo>
                    <a:lnTo>
                      <a:pt x="365" y="107"/>
                    </a:lnTo>
                    <a:lnTo>
                      <a:pt x="362" y="100"/>
                    </a:lnTo>
                    <a:lnTo>
                      <a:pt x="357" y="91"/>
                    </a:lnTo>
                    <a:lnTo>
                      <a:pt x="352" y="86"/>
                    </a:lnTo>
                    <a:lnTo>
                      <a:pt x="348" y="77"/>
                    </a:lnTo>
                    <a:lnTo>
                      <a:pt x="344" y="72"/>
                    </a:lnTo>
                    <a:lnTo>
                      <a:pt x="332" y="59"/>
                    </a:lnTo>
                    <a:lnTo>
                      <a:pt x="321" y="49"/>
                    </a:lnTo>
                    <a:lnTo>
                      <a:pt x="314" y="42"/>
                    </a:lnTo>
                    <a:lnTo>
                      <a:pt x="307" y="36"/>
                    </a:lnTo>
                    <a:lnTo>
                      <a:pt x="299" y="32"/>
                    </a:lnTo>
                    <a:lnTo>
                      <a:pt x="292" y="27"/>
                    </a:lnTo>
                    <a:lnTo>
                      <a:pt x="284" y="23"/>
                    </a:lnTo>
                    <a:lnTo>
                      <a:pt x="277" y="19"/>
                    </a:lnTo>
                    <a:lnTo>
                      <a:pt x="268" y="16"/>
                    </a:lnTo>
                    <a:lnTo>
                      <a:pt x="261" y="13"/>
                    </a:lnTo>
                    <a:lnTo>
                      <a:pt x="251" y="9"/>
                    </a:lnTo>
                    <a:lnTo>
                      <a:pt x="242" y="6"/>
                    </a:lnTo>
                    <a:lnTo>
                      <a:pt x="234" y="3"/>
                    </a:lnTo>
                    <a:lnTo>
                      <a:pt x="225" y="3"/>
                    </a:lnTo>
                    <a:lnTo>
                      <a:pt x="215" y="0"/>
                    </a:lnTo>
                    <a:lnTo>
                      <a:pt x="207" y="0"/>
                    </a:lnTo>
                    <a:lnTo>
                      <a:pt x="197" y="0"/>
                    </a:lnTo>
                    <a:lnTo>
                      <a:pt x="188" y="0"/>
                    </a:lnTo>
                    <a:lnTo>
                      <a:pt x="177" y="0"/>
                    </a:lnTo>
                    <a:lnTo>
                      <a:pt x="167" y="0"/>
                    </a:lnTo>
                    <a:lnTo>
                      <a:pt x="158" y="0"/>
                    </a:lnTo>
                    <a:lnTo>
                      <a:pt x="148" y="3"/>
                    </a:lnTo>
                    <a:lnTo>
                      <a:pt x="140" y="3"/>
                    </a:lnTo>
                    <a:lnTo>
                      <a:pt x="133" y="6"/>
                    </a:lnTo>
                    <a:lnTo>
                      <a:pt x="124" y="9"/>
                    </a:lnTo>
                    <a:lnTo>
                      <a:pt x="114" y="13"/>
                    </a:lnTo>
                    <a:lnTo>
                      <a:pt x="106" y="16"/>
                    </a:lnTo>
                    <a:lnTo>
                      <a:pt x="98" y="19"/>
                    </a:lnTo>
                    <a:lnTo>
                      <a:pt x="90" y="23"/>
                    </a:lnTo>
                    <a:lnTo>
                      <a:pt x="83" y="27"/>
                    </a:lnTo>
                    <a:lnTo>
                      <a:pt x="74" y="32"/>
                    </a:lnTo>
                    <a:lnTo>
                      <a:pt x="68" y="36"/>
                    </a:lnTo>
                    <a:lnTo>
                      <a:pt x="61" y="42"/>
                    </a:lnTo>
                    <a:lnTo>
                      <a:pt x="56" y="49"/>
                    </a:lnTo>
                    <a:lnTo>
                      <a:pt x="43" y="59"/>
                    </a:lnTo>
                    <a:lnTo>
                      <a:pt x="31" y="72"/>
                    </a:lnTo>
                    <a:lnTo>
                      <a:pt x="26" y="77"/>
                    </a:lnTo>
                    <a:lnTo>
                      <a:pt x="21" y="86"/>
                    </a:lnTo>
                    <a:lnTo>
                      <a:pt x="17" y="91"/>
                    </a:lnTo>
                    <a:lnTo>
                      <a:pt x="14" y="100"/>
                    </a:lnTo>
                    <a:lnTo>
                      <a:pt x="10" y="107"/>
                    </a:lnTo>
                    <a:lnTo>
                      <a:pt x="7" y="114"/>
                    </a:lnTo>
                    <a:lnTo>
                      <a:pt x="4" y="123"/>
                    </a:lnTo>
                    <a:lnTo>
                      <a:pt x="3" y="131"/>
                    </a:lnTo>
                    <a:lnTo>
                      <a:pt x="0" y="140"/>
                    </a:lnTo>
                    <a:lnTo>
                      <a:pt x="0" y="149"/>
                    </a:lnTo>
                    <a:lnTo>
                      <a:pt x="0" y="157"/>
                    </a:lnTo>
                    <a:lnTo>
                      <a:pt x="0" y="166"/>
                    </a:lnTo>
                    <a:lnTo>
                      <a:pt x="0" y="173"/>
                    </a:lnTo>
                    <a:lnTo>
                      <a:pt x="0" y="181"/>
                    </a:lnTo>
                    <a:lnTo>
                      <a:pt x="0" y="190"/>
                    </a:lnTo>
                    <a:lnTo>
                      <a:pt x="3" y="198"/>
                    </a:lnTo>
                    <a:lnTo>
                      <a:pt x="4" y="206"/>
                    </a:lnTo>
                    <a:lnTo>
                      <a:pt x="7" y="214"/>
                    </a:lnTo>
                    <a:lnTo>
                      <a:pt x="10" y="221"/>
                    </a:lnTo>
                    <a:lnTo>
                      <a:pt x="14" y="230"/>
                    </a:lnTo>
                    <a:lnTo>
                      <a:pt x="21" y="243"/>
                    </a:lnTo>
                    <a:lnTo>
                      <a:pt x="31" y="257"/>
                    </a:lnTo>
                    <a:lnTo>
                      <a:pt x="36" y="263"/>
                    </a:lnTo>
                    <a:lnTo>
                      <a:pt x="43" y="270"/>
                    </a:lnTo>
                    <a:lnTo>
                      <a:pt x="49" y="275"/>
                    </a:lnTo>
                    <a:lnTo>
                      <a:pt x="56" y="283"/>
                    </a:lnTo>
                    <a:lnTo>
                      <a:pt x="61" y="287"/>
                    </a:lnTo>
                    <a:lnTo>
                      <a:pt x="68" y="291"/>
                    </a:lnTo>
                    <a:lnTo>
                      <a:pt x="74" y="295"/>
                    </a:lnTo>
                    <a:lnTo>
                      <a:pt x="83" y="301"/>
                    </a:lnTo>
                    <a:lnTo>
                      <a:pt x="90" y="305"/>
                    </a:lnTo>
                    <a:lnTo>
                      <a:pt x="98" y="310"/>
                    </a:lnTo>
                    <a:lnTo>
                      <a:pt x="106" y="312"/>
                    </a:lnTo>
                    <a:lnTo>
                      <a:pt x="114" y="317"/>
                    </a:lnTo>
                    <a:lnTo>
                      <a:pt x="124" y="318"/>
                    </a:lnTo>
                    <a:lnTo>
                      <a:pt x="133" y="321"/>
                    </a:lnTo>
                    <a:lnTo>
                      <a:pt x="140" y="324"/>
                    </a:lnTo>
                    <a:lnTo>
                      <a:pt x="148" y="327"/>
                    </a:lnTo>
                    <a:lnTo>
                      <a:pt x="158" y="328"/>
                    </a:lnTo>
                    <a:lnTo>
                      <a:pt x="167" y="330"/>
                    </a:lnTo>
                    <a:lnTo>
                      <a:pt x="177" y="330"/>
                    </a:lnTo>
                    <a:lnTo>
                      <a:pt x="188" y="331"/>
                    </a:lnTo>
                    <a:close/>
                  </a:path>
                </a:pathLst>
              </a:custGeom>
              <a:solidFill>
                <a:srgbClr val="FFE8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60" name="Freeform 51">
                <a:extLst>
                  <a:ext uri="{FF2B5EF4-FFF2-40B4-BE49-F238E27FC236}">
                    <a16:creationId xmlns:a16="http://schemas.microsoft.com/office/drawing/2014/main" id="{42D03497-E16E-4C9B-A56D-4ABCFD58EFC3}"/>
                  </a:ext>
                </a:extLst>
              </p:cNvPr>
              <p:cNvSpPr>
                <a:spLocks/>
              </p:cNvSpPr>
              <p:nvPr/>
            </p:nvSpPr>
            <p:spPr bwMode="auto">
              <a:xfrm>
                <a:off x="6862763" y="1293813"/>
                <a:ext cx="663575" cy="338138"/>
              </a:xfrm>
              <a:custGeom>
                <a:avLst/>
                <a:gdLst>
                  <a:gd name="T0" fmla="*/ 2147483646 w 1255"/>
                  <a:gd name="T1" fmla="*/ 2147483646 h 639"/>
                  <a:gd name="T2" fmla="*/ 2147483646 w 1255"/>
                  <a:gd name="T3" fmla="*/ 2147483646 h 639"/>
                  <a:gd name="T4" fmla="*/ 2147483646 w 1255"/>
                  <a:gd name="T5" fmla="*/ 2147483646 h 639"/>
                  <a:gd name="T6" fmla="*/ 2147483646 w 1255"/>
                  <a:gd name="T7" fmla="*/ 2147483646 h 639"/>
                  <a:gd name="T8" fmla="*/ 2147483646 w 1255"/>
                  <a:gd name="T9" fmla="*/ 2147483646 h 639"/>
                  <a:gd name="T10" fmla="*/ 2147483646 w 1255"/>
                  <a:gd name="T11" fmla="*/ 2147483646 h 639"/>
                  <a:gd name="T12" fmla="*/ 2147483646 w 1255"/>
                  <a:gd name="T13" fmla="*/ 2147483646 h 639"/>
                  <a:gd name="T14" fmla="*/ 2147483646 w 1255"/>
                  <a:gd name="T15" fmla="*/ 2147483646 h 639"/>
                  <a:gd name="T16" fmla="*/ 2147483646 w 1255"/>
                  <a:gd name="T17" fmla="*/ 2147483646 h 639"/>
                  <a:gd name="T18" fmla="*/ 2147483646 w 1255"/>
                  <a:gd name="T19" fmla="*/ 2147483646 h 639"/>
                  <a:gd name="T20" fmla="*/ 2147483646 w 1255"/>
                  <a:gd name="T21" fmla="*/ 2147483646 h 639"/>
                  <a:gd name="T22" fmla="*/ 2147483646 w 1255"/>
                  <a:gd name="T23" fmla="*/ 2147483646 h 639"/>
                  <a:gd name="T24" fmla="*/ 2147483646 w 1255"/>
                  <a:gd name="T25" fmla="*/ 2147483646 h 639"/>
                  <a:gd name="T26" fmla="*/ 2147483646 w 1255"/>
                  <a:gd name="T27" fmla="*/ 2147483646 h 639"/>
                  <a:gd name="T28" fmla="*/ 2147483646 w 1255"/>
                  <a:gd name="T29" fmla="*/ 2147483646 h 639"/>
                  <a:gd name="T30" fmla="*/ 2147483646 w 1255"/>
                  <a:gd name="T31" fmla="*/ 2147483646 h 639"/>
                  <a:gd name="T32" fmla="*/ 2147483646 w 1255"/>
                  <a:gd name="T33" fmla="*/ 2147483646 h 639"/>
                  <a:gd name="T34" fmla="*/ 2147483646 w 1255"/>
                  <a:gd name="T35" fmla="*/ 0 h 639"/>
                  <a:gd name="T36" fmla="*/ 2147483646 w 1255"/>
                  <a:gd name="T37" fmla="*/ 2147483646 h 639"/>
                  <a:gd name="T38" fmla="*/ 2147483646 w 1255"/>
                  <a:gd name="T39" fmla="*/ 2147483646 h 639"/>
                  <a:gd name="T40" fmla="*/ 2147483646 w 1255"/>
                  <a:gd name="T41" fmla="*/ 2147483646 h 639"/>
                  <a:gd name="T42" fmla="*/ 2147483646 w 1255"/>
                  <a:gd name="T43" fmla="*/ 2147483646 h 639"/>
                  <a:gd name="T44" fmla="*/ 2147483646 w 1255"/>
                  <a:gd name="T45" fmla="*/ 2147483646 h 639"/>
                  <a:gd name="T46" fmla="*/ 2147483646 w 1255"/>
                  <a:gd name="T47" fmla="*/ 2147483646 h 639"/>
                  <a:gd name="T48" fmla="*/ 2147483646 w 1255"/>
                  <a:gd name="T49" fmla="*/ 2147483646 h 639"/>
                  <a:gd name="T50" fmla="*/ 2147483646 w 1255"/>
                  <a:gd name="T51" fmla="*/ 2147483646 h 639"/>
                  <a:gd name="T52" fmla="*/ 2147483646 w 1255"/>
                  <a:gd name="T53" fmla="*/ 2147483646 h 639"/>
                  <a:gd name="T54" fmla="*/ 2147483646 w 1255"/>
                  <a:gd name="T55" fmla="*/ 2147483646 h 639"/>
                  <a:gd name="T56" fmla="*/ 2147483646 w 1255"/>
                  <a:gd name="T57" fmla="*/ 2147483646 h 639"/>
                  <a:gd name="T58" fmla="*/ 2147483646 w 1255"/>
                  <a:gd name="T59" fmla="*/ 2147483646 h 639"/>
                  <a:gd name="T60" fmla="*/ 2147483646 w 1255"/>
                  <a:gd name="T61" fmla="*/ 2147483646 h 639"/>
                  <a:gd name="T62" fmla="*/ 2147483646 w 1255"/>
                  <a:gd name="T63" fmla="*/ 2147483646 h 639"/>
                  <a:gd name="T64" fmla="*/ 2147483646 w 1255"/>
                  <a:gd name="T65" fmla="*/ 2147483646 h 639"/>
                  <a:gd name="T66" fmla="*/ 2147483646 w 1255"/>
                  <a:gd name="T67" fmla="*/ 2147483646 h 639"/>
                  <a:gd name="T68" fmla="*/ 2147483646 w 1255"/>
                  <a:gd name="T69" fmla="*/ 2147483646 h 639"/>
                  <a:gd name="T70" fmla="*/ 2147483646 w 1255"/>
                  <a:gd name="T71" fmla="*/ 2147483646 h 639"/>
                  <a:gd name="T72" fmla="*/ 2147483646 w 1255"/>
                  <a:gd name="T73" fmla="*/ 2147483646 h 639"/>
                  <a:gd name="T74" fmla="*/ 2147483646 w 1255"/>
                  <a:gd name="T75" fmla="*/ 2147483646 h 639"/>
                  <a:gd name="T76" fmla="*/ 2147483646 w 1255"/>
                  <a:gd name="T77" fmla="*/ 2147483646 h 639"/>
                  <a:gd name="T78" fmla="*/ 2147483646 w 1255"/>
                  <a:gd name="T79" fmla="*/ 2147483646 h 639"/>
                  <a:gd name="T80" fmla="*/ 2147483646 w 1255"/>
                  <a:gd name="T81" fmla="*/ 2147483646 h 639"/>
                  <a:gd name="T82" fmla="*/ 2147483646 w 1255"/>
                  <a:gd name="T83" fmla="*/ 2147483646 h 639"/>
                  <a:gd name="T84" fmla="*/ 2147483646 w 1255"/>
                  <a:gd name="T85" fmla="*/ 2147483646 h 639"/>
                  <a:gd name="T86" fmla="*/ 2147483646 w 1255"/>
                  <a:gd name="T87" fmla="*/ 2147483646 h 639"/>
                  <a:gd name="T88" fmla="*/ 2147483646 w 1255"/>
                  <a:gd name="T89" fmla="*/ 2147483646 h 639"/>
                  <a:gd name="T90" fmla="*/ 2147483646 w 1255"/>
                  <a:gd name="T91" fmla="*/ 2147483646 h 639"/>
                  <a:gd name="T92" fmla="*/ 2147483646 w 1255"/>
                  <a:gd name="T93" fmla="*/ 2147483646 h 639"/>
                  <a:gd name="T94" fmla="*/ 2147483646 w 1255"/>
                  <a:gd name="T95" fmla="*/ 2147483646 h 639"/>
                  <a:gd name="T96" fmla="*/ 2147483646 w 1255"/>
                  <a:gd name="T97" fmla="*/ 2147483646 h 639"/>
                  <a:gd name="T98" fmla="*/ 2147483646 w 1255"/>
                  <a:gd name="T99" fmla="*/ 2147483646 h 639"/>
                  <a:gd name="T100" fmla="*/ 2147483646 w 1255"/>
                  <a:gd name="T101" fmla="*/ 2147483646 h 639"/>
                  <a:gd name="T102" fmla="*/ 2147483646 w 1255"/>
                  <a:gd name="T103" fmla="*/ 2147483646 h 639"/>
                  <a:gd name="T104" fmla="*/ 2147483646 w 1255"/>
                  <a:gd name="T105" fmla="*/ 2147483646 h 639"/>
                  <a:gd name="T106" fmla="*/ 2147483646 w 1255"/>
                  <a:gd name="T107" fmla="*/ 2147483646 h 639"/>
                  <a:gd name="T108" fmla="*/ 2147483646 w 1255"/>
                  <a:gd name="T109" fmla="*/ 2147483646 h 639"/>
                  <a:gd name="T110" fmla="*/ 2147483646 w 1255"/>
                  <a:gd name="T111" fmla="*/ 2147483646 h 639"/>
                  <a:gd name="T112" fmla="*/ 2147483646 w 1255"/>
                  <a:gd name="T113" fmla="*/ 2147483646 h 639"/>
                  <a:gd name="T114" fmla="*/ 2147483646 w 1255"/>
                  <a:gd name="T115" fmla="*/ 2147483646 h 639"/>
                  <a:gd name="T116" fmla="*/ 2147483646 w 1255"/>
                  <a:gd name="T117" fmla="*/ 2147483646 h 639"/>
                  <a:gd name="T118" fmla="*/ 2147483646 w 1255"/>
                  <a:gd name="T119" fmla="*/ 2147483646 h 639"/>
                  <a:gd name="T120" fmla="*/ 2147483646 w 1255"/>
                  <a:gd name="T121" fmla="*/ 2147483646 h 639"/>
                  <a:gd name="T122" fmla="*/ 2147483646 w 1255"/>
                  <a:gd name="T123" fmla="*/ 2147483646 h 639"/>
                  <a:gd name="T124" fmla="*/ 0 w 1255"/>
                  <a:gd name="T125" fmla="*/ 2147483646 h 6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55" h="639">
                    <a:moveTo>
                      <a:pt x="4" y="145"/>
                    </a:moveTo>
                    <a:lnTo>
                      <a:pt x="6" y="144"/>
                    </a:lnTo>
                    <a:lnTo>
                      <a:pt x="13" y="142"/>
                    </a:lnTo>
                    <a:lnTo>
                      <a:pt x="17" y="140"/>
                    </a:lnTo>
                    <a:lnTo>
                      <a:pt x="24" y="140"/>
                    </a:lnTo>
                    <a:lnTo>
                      <a:pt x="31" y="137"/>
                    </a:lnTo>
                    <a:lnTo>
                      <a:pt x="40" y="137"/>
                    </a:lnTo>
                    <a:lnTo>
                      <a:pt x="48" y="134"/>
                    </a:lnTo>
                    <a:lnTo>
                      <a:pt x="58" y="131"/>
                    </a:lnTo>
                    <a:lnTo>
                      <a:pt x="68" y="128"/>
                    </a:lnTo>
                    <a:lnTo>
                      <a:pt x="81" y="127"/>
                    </a:lnTo>
                    <a:lnTo>
                      <a:pt x="93" y="122"/>
                    </a:lnTo>
                    <a:lnTo>
                      <a:pt x="107" y="121"/>
                    </a:lnTo>
                    <a:lnTo>
                      <a:pt x="120" y="117"/>
                    </a:lnTo>
                    <a:lnTo>
                      <a:pt x="137" y="115"/>
                    </a:lnTo>
                    <a:lnTo>
                      <a:pt x="151" y="111"/>
                    </a:lnTo>
                    <a:lnTo>
                      <a:pt x="167" y="108"/>
                    </a:lnTo>
                    <a:lnTo>
                      <a:pt x="184" y="104"/>
                    </a:lnTo>
                    <a:lnTo>
                      <a:pt x="202" y="101"/>
                    </a:lnTo>
                    <a:lnTo>
                      <a:pt x="219" y="97"/>
                    </a:lnTo>
                    <a:lnTo>
                      <a:pt x="238" y="94"/>
                    </a:lnTo>
                    <a:lnTo>
                      <a:pt x="256" y="90"/>
                    </a:lnTo>
                    <a:lnTo>
                      <a:pt x="278" y="87"/>
                    </a:lnTo>
                    <a:lnTo>
                      <a:pt x="296" y="83"/>
                    </a:lnTo>
                    <a:lnTo>
                      <a:pt x="316" y="78"/>
                    </a:lnTo>
                    <a:lnTo>
                      <a:pt x="338" y="74"/>
                    </a:lnTo>
                    <a:lnTo>
                      <a:pt x="359" y="71"/>
                    </a:lnTo>
                    <a:lnTo>
                      <a:pt x="381" y="67"/>
                    </a:lnTo>
                    <a:lnTo>
                      <a:pt x="402" y="64"/>
                    </a:lnTo>
                    <a:lnTo>
                      <a:pt x="425" y="60"/>
                    </a:lnTo>
                    <a:lnTo>
                      <a:pt x="448" y="57"/>
                    </a:lnTo>
                    <a:lnTo>
                      <a:pt x="469" y="53"/>
                    </a:lnTo>
                    <a:lnTo>
                      <a:pt x="490" y="48"/>
                    </a:lnTo>
                    <a:lnTo>
                      <a:pt x="513" y="44"/>
                    </a:lnTo>
                    <a:lnTo>
                      <a:pt x="536" y="41"/>
                    </a:lnTo>
                    <a:lnTo>
                      <a:pt x="557" y="37"/>
                    </a:lnTo>
                    <a:lnTo>
                      <a:pt x="580" y="34"/>
                    </a:lnTo>
                    <a:lnTo>
                      <a:pt x="603" y="31"/>
                    </a:lnTo>
                    <a:lnTo>
                      <a:pt x="626" y="28"/>
                    </a:lnTo>
                    <a:lnTo>
                      <a:pt x="647" y="24"/>
                    </a:lnTo>
                    <a:lnTo>
                      <a:pt x="670" y="21"/>
                    </a:lnTo>
                    <a:lnTo>
                      <a:pt x="691" y="18"/>
                    </a:lnTo>
                    <a:lnTo>
                      <a:pt x="714" y="16"/>
                    </a:lnTo>
                    <a:lnTo>
                      <a:pt x="736" y="13"/>
                    </a:lnTo>
                    <a:lnTo>
                      <a:pt x="756" y="11"/>
                    </a:lnTo>
                    <a:lnTo>
                      <a:pt x="777" y="8"/>
                    </a:lnTo>
                    <a:lnTo>
                      <a:pt x="800" y="8"/>
                    </a:lnTo>
                    <a:lnTo>
                      <a:pt x="818" y="6"/>
                    </a:lnTo>
                    <a:lnTo>
                      <a:pt x="838" y="4"/>
                    </a:lnTo>
                    <a:lnTo>
                      <a:pt x="858" y="1"/>
                    </a:lnTo>
                    <a:lnTo>
                      <a:pt x="878" y="1"/>
                    </a:lnTo>
                    <a:lnTo>
                      <a:pt x="897" y="0"/>
                    </a:lnTo>
                    <a:lnTo>
                      <a:pt x="915" y="0"/>
                    </a:lnTo>
                    <a:lnTo>
                      <a:pt x="932" y="0"/>
                    </a:lnTo>
                    <a:lnTo>
                      <a:pt x="951" y="1"/>
                    </a:lnTo>
                    <a:lnTo>
                      <a:pt x="967" y="1"/>
                    </a:lnTo>
                    <a:lnTo>
                      <a:pt x="982" y="1"/>
                    </a:lnTo>
                    <a:lnTo>
                      <a:pt x="998" y="1"/>
                    </a:lnTo>
                    <a:lnTo>
                      <a:pt x="1014" y="4"/>
                    </a:lnTo>
                    <a:lnTo>
                      <a:pt x="1026" y="4"/>
                    </a:lnTo>
                    <a:lnTo>
                      <a:pt x="1039" y="7"/>
                    </a:lnTo>
                    <a:lnTo>
                      <a:pt x="1052" y="8"/>
                    </a:lnTo>
                    <a:lnTo>
                      <a:pt x="1065" y="13"/>
                    </a:lnTo>
                    <a:lnTo>
                      <a:pt x="1075" y="14"/>
                    </a:lnTo>
                    <a:lnTo>
                      <a:pt x="1085" y="17"/>
                    </a:lnTo>
                    <a:lnTo>
                      <a:pt x="1093" y="21"/>
                    </a:lnTo>
                    <a:lnTo>
                      <a:pt x="1103" y="26"/>
                    </a:lnTo>
                    <a:lnTo>
                      <a:pt x="1112" y="28"/>
                    </a:lnTo>
                    <a:lnTo>
                      <a:pt x="1121" y="33"/>
                    </a:lnTo>
                    <a:lnTo>
                      <a:pt x="1129" y="37"/>
                    </a:lnTo>
                    <a:lnTo>
                      <a:pt x="1139" y="43"/>
                    </a:lnTo>
                    <a:lnTo>
                      <a:pt x="1146" y="47"/>
                    </a:lnTo>
                    <a:lnTo>
                      <a:pt x="1153" y="51"/>
                    </a:lnTo>
                    <a:lnTo>
                      <a:pt x="1160" y="57"/>
                    </a:lnTo>
                    <a:lnTo>
                      <a:pt x="1169" y="64"/>
                    </a:lnTo>
                    <a:lnTo>
                      <a:pt x="1175" y="70"/>
                    </a:lnTo>
                    <a:lnTo>
                      <a:pt x="1182" y="77"/>
                    </a:lnTo>
                    <a:lnTo>
                      <a:pt x="1188" y="83"/>
                    </a:lnTo>
                    <a:lnTo>
                      <a:pt x="1195" y="91"/>
                    </a:lnTo>
                    <a:lnTo>
                      <a:pt x="1199" y="97"/>
                    </a:lnTo>
                    <a:lnTo>
                      <a:pt x="1205" y="104"/>
                    </a:lnTo>
                    <a:lnTo>
                      <a:pt x="1209" y="111"/>
                    </a:lnTo>
                    <a:lnTo>
                      <a:pt x="1215" y="120"/>
                    </a:lnTo>
                    <a:lnTo>
                      <a:pt x="1217" y="127"/>
                    </a:lnTo>
                    <a:lnTo>
                      <a:pt x="1222" y="135"/>
                    </a:lnTo>
                    <a:lnTo>
                      <a:pt x="1226" y="144"/>
                    </a:lnTo>
                    <a:lnTo>
                      <a:pt x="1230" y="152"/>
                    </a:lnTo>
                    <a:lnTo>
                      <a:pt x="1233" y="160"/>
                    </a:lnTo>
                    <a:lnTo>
                      <a:pt x="1236" y="168"/>
                    </a:lnTo>
                    <a:lnTo>
                      <a:pt x="1239" y="177"/>
                    </a:lnTo>
                    <a:lnTo>
                      <a:pt x="1242" y="185"/>
                    </a:lnTo>
                    <a:lnTo>
                      <a:pt x="1243" y="194"/>
                    </a:lnTo>
                    <a:lnTo>
                      <a:pt x="1246" y="204"/>
                    </a:lnTo>
                    <a:lnTo>
                      <a:pt x="1247" y="214"/>
                    </a:lnTo>
                    <a:lnTo>
                      <a:pt x="1250" y="224"/>
                    </a:lnTo>
                    <a:lnTo>
                      <a:pt x="1250" y="232"/>
                    </a:lnTo>
                    <a:lnTo>
                      <a:pt x="1252" y="241"/>
                    </a:lnTo>
                    <a:lnTo>
                      <a:pt x="1252" y="249"/>
                    </a:lnTo>
                    <a:lnTo>
                      <a:pt x="1253" y="259"/>
                    </a:lnTo>
                    <a:lnTo>
                      <a:pt x="1253" y="268"/>
                    </a:lnTo>
                    <a:lnTo>
                      <a:pt x="1253" y="278"/>
                    </a:lnTo>
                    <a:lnTo>
                      <a:pt x="1253" y="288"/>
                    </a:lnTo>
                    <a:lnTo>
                      <a:pt x="1255" y="298"/>
                    </a:lnTo>
                    <a:lnTo>
                      <a:pt x="1253" y="306"/>
                    </a:lnTo>
                    <a:lnTo>
                      <a:pt x="1252" y="316"/>
                    </a:lnTo>
                    <a:lnTo>
                      <a:pt x="1250" y="326"/>
                    </a:lnTo>
                    <a:lnTo>
                      <a:pt x="1250" y="338"/>
                    </a:lnTo>
                    <a:lnTo>
                      <a:pt x="1249" y="348"/>
                    </a:lnTo>
                    <a:lnTo>
                      <a:pt x="1247" y="356"/>
                    </a:lnTo>
                    <a:lnTo>
                      <a:pt x="1246" y="368"/>
                    </a:lnTo>
                    <a:lnTo>
                      <a:pt x="1246" y="378"/>
                    </a:lnTo>
                    <a:lnTo>
                      <a:pt x="1243" y="388"/>
                    </a:lnTo>
                    <a:lnTo>
                      <a:pt x="1240" y="396"/>
                    </a:lnTo>
                    <a:lnTo>
                      <a:pt x="1237" y="405"/>
                    </a:lnTo>
                    <a:lnTo>
                      <a:pt x="1236" y="415"/>
                    </a:lnTo>
                    <a:lnTo>
                      <a:pt x="1233" y="423"/>
                    </a:lnTo>
                    <a:lnTo>
                      <a:pt x="1230" y="433"/>
                    </a:lnTo>
                    <a:lnTo>
                      <a:pt x="1227" y="443"/>
                    </a:lnTo>
                    <a:lnTo>
                      <a:pt x="1226" y="453"/>
                    </a:lnTo>
                    <a:lnTo>
                      <a:pt x="1222" y="462"/>
                    </a:lnTo>
                    <a:lnTo>
                      <a:pt x="1219" y="473"/>
                    </a:lnTo>
                    <a:lnTo>
                      <a:pt x="1215" y="480"/>
                    </a:lnTo>
                    <a:lnTo>
                      <a:pt x="1212" y="490"/>
                    </a:lnTo>
                    <a:lnTo>
                      <a:pt x="1207" y="500"/>
                    </a:lnTo>
                    <a:lnTo>
                      <a:pt x="1205" y="507"/>
                    </a:lnTo>
                    <a:lnTo>
                      <a:pt x="1200" y="516"/>
                    </a:lnTo>
                    <a:lnTo>
                      <a:pt x="1197" y="527"/>
                    </a:lnTo>
                    <a:lnTo>
                      <a:pt x="1192" y="533"/>
                    </a:lnTo>
                    <a:lnTo>
                      <a:pt x="1185" y="540"/>
                    </a:lnTo>
                    <a:lnTo>
                      <a:pt x="1176" y="547"/>
                    </a:lnTo>
                    <a:lnTo>
                      <a:pt x="1168" y="554"/>
                    </a:lnTo>
                    <a:lnTo>
                      <a:pt x="1156" y="560"/>
                    </a:lnTo>
                    <a:lnTo>
                      <a:pt x="1145" y="567"/>
                    </a:lnTo>
                    <a:lnTo>
                      <a:pt x="1132" y="573"/>
                    </a:lnTo>
                    <a:lnTo>
                      <a:pt x="1119" y="580"/>
                    </a:lnTo>
                    <a:lnTo>
                      <a:pt x="1102" y="586"/>
                    </a:lnTo>
                    <a:lnTo>
                      <a:pt x="1086" y="589"/>
                    </a:lnTo>
                    <a:lnTo>
                      <a:pt x="1068" y="593"/>
                    </a:lnTo>
                    <a:lnTo>
                      <a:pt x="1051" y="600"/>
                    </a:lnTo>
                    <a:lnTo>
                      <a:pt x="1031" y="602"/>
                    </a:lnTo>
                    <a:lnTo>
                      <a:pt x="1012" y="606"/>
                    </a:lnTo>
                    <a:lnTo>
                      <a:pt x="991" y="611"/>
                    </a:lnTo>
                    <a:lnTo>
                      <a:pt x="971" y="614"/>
                    </a:lnTo>
                    <a:lnTo>
                      <a:pt x="947" y="616"/>
                    </a:lnTo>
                    <a:lnTo>
                      <a:pt x="924" y="620"/>
                    </a:lnTo>
                    <a:lnTo>
                      <a:pt x="900" y="621"/>
                    </a:lnTo>
                    <a:lnTo>
                      <a:pt x="877" y="626"/>
                    </a:lnTo>
                    <a:lnTo>
                      <a:pt x="851" y="626"/>
                    </a:lnTo>
                    <a:lnTo>
                      <a:pt x="827" y="627"/>
                    </a:lnTo>
                    <a:lnTo>
                      <a:pt x="801" y="629"/>
                    </a:lnTo>
                    <a:lnTo>
                      <a:pt x="777" y="633"/>
                    </a:lnTo>
                    <a:lnTo>
                      <a:pt x="750" y="633"/>
                    </a:lnTo>
                    <a:lnTo>
                      <a:pt x="723" y="633"/>
                    </a:lnTo>
                    <a:lnTo>
                      <a:pt x="697" y="634"/>
                    </a:lnTo>
                    <a:lnTo>
                      <a:pt x="671" y="637"/>
                    </a:lnTo>
                    <a:lnTo>
                      <a:pt x="644" y="637"/>
                    </a:lnTo>
                    <a:lnTo>
                      <a:pt x="617" y="637"/>
                    </a:lnTo>
                    <a:lnTo>
                      <a:pt x="590" y="637"/>
                    </a:lnTo>
                    <a:lnTo>
                      <a:pt x="564" y="639"/>
                    </a:lnTo>
                    <a:lnTo>
                      <a:pt x="536" y="637"/>
                    </a:lnTo>
                    <a:lnTo>
                      <a:pt x="509" y="637"/>
                    </a:lnTo>
                    <a:lnTo>
                      <a:pt x="482" y="637"/>
                    </a:lnTo>
                    <a:lnTo>
                      <a:pt x="456" y="637"/>
                    </a:lnTo>
                    <a:lnTo>
                      <a:pt x="429" y="634"/>
                    </a:lnTo>
                    <a:lnTo>
                      <a:pt x="403" y="634"/>
                    </a:lnTo>
                    <a:lnTo>
                      <a:pt x="378" y="633"/>
                    </a:lnTo>
                    <a:lnTo>
                      <a:pt x="353" y="633"/>
                    </a:lnTo>
                    <a:lnTo>
                      <a:pt x="328" y="633"/>
                    </a:lnTo>
                    <a:lnTo>
                      <a:pt x="304" y="631"/>
                    </a:lnTo>
                    <a:lnTo>
                      <a:pt x="279" y="629"/>
                    </a:lnTo>
                    <a:lnTo>
                      <a:pt x="258" y="629"/>
                    </a:lnTo>
                    <a:lnTo>
                      <a:pt x="235" y="627"/>
                    </a:lnTo>
                    <a:lnTo>
                      <a:pt x="214" y="627"/>
                    </a:lnTo>
                    <a:lnTo>
                      <a:pt x="192" y="626"/>
                    </a:lnTo>
                    <a:lnTo>
                      <a:pt x="174" y="626"/>
                    </a:lnTo>
                    <a:lnTo>
                      <a:pt x="152" y="626"/>
                    </a:lnTo>
                    <a:lnTo>
                      <a:pt x="135" y="624"/>
                    </a:lnTo>
                    <a:lnTo>
                      <a:pt x="117" y="621"/>
                    </a:lnTo>
                    <a:lnTo>
                      <a:pt x="101" y="621"/>
                    </a:lnTo>
                    <a:lnTo>
                      <a:pt x="84" y="620"/>
                    </a:lnTo>
                    <a:lnTo>
                      <a:pt x="71" y="620"/>
                    </a:lnTo>
                    <a:lnTo>
                      <a:pt x="57" y="620"/>
                    </a:lnTo>
                    <a:lnTo>
                      <a:pt x="47" y="620"/>
                    </a:lnTo>
                    <a:lnTo>
                      <a:pt x="34" y="619"/>
                    </a:lnTo>
                    <a:lnTo>
                      <a:pt x="26" y="616"/>
                    </a:lnTo>
                    <a:lnTo>
                      <a:pt x="17" y="616"/>
                    </a:lnTo>
                    <a:lnTo>
                      <a:pt x="11" y="616"/>
                    </a:lnTo>
                    <a:lnTo>
                      <a:pt x="3" y="616"/>
                    </a:lnTo>
                    <a:lnTo>
                      <a:pt x="0" y="616"/>
                    </a:lnTo>
                    <a:lnTo>
                      <a:pt x="4" y="145"/>
                    </a:lnTo>
                    <a:close/>
                  </a:path>
                </a:pathLst>
              </a:custGeom>
              <a:solidFill>
                <a:srgbClr val="FFF0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61" name="Freeform 52">
                <a:extLst>
                  <a:ext uri="{FF2B5EF4-FFF2-40B4-BE49-F238E27FC236}">
                    <a16:creationId xmlns:a16="http://schemas.microsoft.com/office/drawing/2014/main" id="{50BA6918-3C7C-4DFE-8AFB-E74B2321F8CD}"/>
                  </a:ext>
                </a:extLst>
              </p:cNvPr>
              <p:cNvSpPr>
                <a:spLocks/>
              </p:cNvSpPr>
              <p:nvPr/>
            </p:nvSpPr>
            <p:spPr bwMode="auto">
              <a:xfrm>
                <a:off x="6315075" y="952500"/>
                <a:ext cx="696913" cy="531813"/>
              </a:xfrm>
              <a:custGeom>
                <a:avLst/>
                <a:gdLst>
                  <a:gd name="T0" fmla="*/ 2147483646 w 1315"/>
                  <a:gd name="T1" fmla="*/ 2147483646 h 1004"/>
                  <a:gd name="T2" fmla="*/ 2147483646 w 1315"/>
                  <a:gd name="T3" fmla="*/ 2147483646 h 1004"/>
                  <a:gd name="T4" fmla="*/ 2147483646 w 1315"/>
                  <a:gd name="T5" fmla="*/ 2147483646 h 1004"/>
                  <a:gd name="T6" fmla="*/ 2147483646 w 1315"/>
                  <a:gd name="T7" fmla="*/ 2147483646 h 1004"/>
                  <a:gd name="T8" fmla="*/ 2147483646 w 1315"/>
                  <a:gd name="T9" fmla="*/ 2147483646 h 1004"/>
                  <a:gd name="T10" fmla="*/ 2147483646 w 1315"/>
                  <a:gd name="T11" fmla="*/ 2147483646 h 1004"/>
                  <a:gd name="T12" fmla="*/ 2147483646 w 1315"/>
                  <a:gd name="T13" fmla="*/ 2147483646 h 1004"/>
                  <a:gd name="T14" fmla="*/ 2147483646 w 1315"/>
                  <a:gd name="T15" fmla="*/ 2147483646 h 1004"/>
                  <a:gd name="T16" fmla="*/ 2147483646 w 1315"/>
                  <a:gd name="T17" fmla="*/ 2147483646 h 1004"/>
                  <a:gd name="T18" fmla="*/ 2147483646 w 1315"/>
                  <a:gd name="T19" fmla="*/ 2147483646 h 1004"/>
                  <a:gd name="T20" fmla="*/ 2147483646 w 1315"/>
                  <a:gd name="T21" fmla="*/ 2147483646 h 1004"/>
                  <a:gd name="T22" fmla="*/ 2147483646 w 1315"/>
                  <a:gd name="T23" fmla="*/ 2147483646 h 1004"/>
                  <a:gd name="T24" fmla="*/ 2147483646 w 1315"/>
                  <a:gd name="T25" fmla="*/ 2147483646 h 1004"/>
                  <a:gd name="T26" fmla="*/ 2147483646 w 1315"/>
                  <a:gd name="T27" fmla="*/ 2147483646 h 1004"/>
                  <a:gd name="T28" fmla="*/ 2147483646 w 1315"/>
                  <a:gd name="T29" fmla="*/ 2147483646 h 1004"/>
                  <a:gd name="T30" fmla="*/ 2147483646 w 1315"/>
                  <a:gd name="T31" fmla="*/ 2147483646 h 1004"/>
                  <a:gd name="T32" fmla="*/ 2147483646 w 1315"/>
                  <a:gd name="T33" fmla="*/ 2147483646 h 1004"/>
                  <a:gd name="T34" fmla="*/ 2147483646 w 1315"/>
                  <a:gd name="T35" fmla="*/ 2147483646 h 1004"/>
                  <a:gd name="T36" fmla="*/ 2147483646 w 1315"/>
                  <a:gd name="T37" fmla="*/ 2147483646 h 1004"/>
                  <a:gd name="T38" fmla="*/ 2147483646 w 1315"/>
                  <a:gd name="T39" fmla="*/ 2147483646 h 1004"/>
                  <a:gd name="T40" fmla="*/ 2147483646 w 1315"/>
                  <a:gd name="T41" fmla="*/ 2147483646 h 1004"/>
                  <a:gd name="T42" fmla="*/ 2147483646 w 1315"/>
                  <a:gd name="T43" fmla="*/ 2147483646 h 1004"/>
                  <a:gd name="T44" fmla="*/ 2147483646 w 1315"/>
                  <a:gd name="T45" fmla="*/ 2147483646 h 1004"/>
                  <a:gd name="T46" fmla="*/ 2147483646 w 1315"/>
                  <a:gd name="T47" fmla="*/ 2147483646 h 1004"/>
                  <a:gd name="T48" fmla="*/ 2147483646 w 1315"/>
                  <a:gd name="T49" fmla="*/ 2147483646 h 1004"/>
                  <a:gd name="T50" fmla="*/ 2147483646 w 1315"/>
                  <a:gd name="T51" fmla="*/ 2147483646 h 1004"/>
                  <a:gd name="T52" fmla="*/ 2147483646 w 1315"/>
                  <a:gd name="T53" fmla="*/ 2147483646 h 1004"/>
                  <a:gd name="T54" fmla="*/ 2147483646 w 1315"/>
                  <a:gd name="T55" fmla="*/ 2147483646 h 1004"/>
                  <a:gd name="T56" fmla="*/ 2147483646 w 1315"/>
                  <a:gd name="T57" fmla="*/ 2147483646 h 1004"/>
                  <a:gd name="T58" fmla="*/ 2147483646 w 1315"/>
                  <a:gd name="T59" fmla="*/ 2147483646 h 1004"/>
                  <a:gd name="T60" fmla="*/ 2147483646 w 1315"/>
                  <a:gd name="T61" fmla="*/ 2147483646 h 1004"/>
                  <a:gd name="T62" fmla="*/ 2147483646 w 1315"/>
                  <a:gd name="T63" fmla="*/ 2147483646 h 1004"/>
                  <a:gd name="T64" fmla="*/ 2147483646 w 1315"/>
                  <a:gd name="T65" fmla="*/ 2147483646 h 1004"/>
                  <a:gd name="T66" fmla="*/ 2147483646 w 1315"/>
                  <a:gd name="T67" fmla="*/ 2147483646 h 1004"/>
                  <a:gd name="T68" fmla="*/ 2147483646 w 1315"/>
                  <a:gd name="T69" fmla="*/ 2147483646 h 1004"/>
                  <a:gd name="T70" fmla="*/ 2147483646 w 1315"/>
                  <a:gd name="T71" fmla="*/ 2147483646 h 1004"/>
                  <a:gd name="T72" fmla="*/ 2147483646 w 1315"/>
                  <a:gd name="T73" fmla="*/ 2147483646 h 1004"/>
                  <a:gd name="T74" fmla="*/ 2147483646 w 1315"/>
                  <a:gd name="T75" fmla="*/ 2147483646 h 1004"/>
                  <a:gd name="T76" fmla="*/ 2147483646 w 1315"/>
                  <a:gd name="T77" fmla="*/ 2147483646 h 1004"/>
                  <a:gd name="T78" fmla="*/ 2147483646 w 1315"/>
                  <a:gd name="T79" fmla="*/ 2147483646 h 1004"/>
                  <a:gd name="T80" fmla="*/ 2147483646 w 1315"/>
                  <a:gd name="T81" fmla="*/ 2147483646 h 1004"/>
                  <a:gd name="T82" fmla="*/ 2147483646 w 1315"/>
                  <a:gd name="T83" fmla="*/ 2147483646 h 1004"/>
                  <a:gd name="T84" fmla="*/ 2147483646 w 1315"/>
                  <a:gd name="T85" fmla="*/ 2147483646 h 1004"/>
                  <a:gd name="T86" fmla="*/ 2147483646 w 1315"/>
                  <a:gd name="T87" fmla="*/ 2147483646 h 1004"/>
                  <a:gd name="T88" fmla="*/ 2147483646 w 1315"/>
                  <a:gd name="T89" fmla="*/ 2147483646 h 1004"/>
                  <a:gd name="T90" fmla="*/ 2147483646 w 1315"/>
                  <a:gd name="T91" fmla="*/ 2147483646 h 1004"/>
                  <a:gd name="T92" fmla="*/ 2147483646 w 1315"/>
                  <a:gd name="T93" fmla="*/ 2147483646 h 1004"/>
                  <a:gd name="T94" fmla="*/ 2147483646 w 1315"/>
                  <a:gd name="T95" fmla="*/ 2147483646 h 1004"/>
                  <a:gd name="T96" fmla="*/ 2147483646 w 1315"/>
                  <a:gd name="T97" fmla="*/ 2147483646 h 1004"/>
                  <a:gd name="T98" fmla="*/ 0 w 1315"/>
                  <a:gd name="T99" fmla="*/ 2147483646 h 10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315" h="1004">
                    <a:moveTo>
                      <a:pt x="0" y="6"/>
                    </a:moveTo>
                    <a:lnTo>
                      <a:pt x="282" y="10"/>
                    </a:lnTo>
                    <a:lnTo>
                      <a:pt x="284" y="16"/>
                    </a:lnTo>
                    <a:lnTo>
                      <a:pt x="285" y="25"/>
                    </a:lnTo>
                    <a:lnTo>
                      <a:pt x="290" y="36"/>
                    </a:lnTo>
                    <a:lnTo>
                      <a:pt x="291" y="40"/>
                    </a:lnTo>
                    <a:lnTo>
                      <a:pt x="294" y="48"/>
                    </a:lnTo>
                    <a:lnTo>
                      <a:pt x="297" y="53"/>
                    </a:lnTo>
                    <a:lnTo>
                      <a:pt x="301" y="62"/>
                    </a:lnTo>
                    <a:lnTo>
                      <a:pt x="305" y="69"/>
                    </a:lnTo>
                    <a:lnTo>
                      <a:pt x="310" y="76"/>
                    </a:lnTo>
                    <a:lnTo>
                      <a:pt x="314" y="85"/>
                    </a:lnTo>
                    <a:lnTo>
                      <a:pt x="321" y="93"/>
                    </a:lnTo>
                    <a:lnTo>
                      <a:pt x="325" y="100"/>
                    </a:lnTo>
                    <a:lnTo>
                      <a:pt x="332" y="107"/>
                    </a:lnTo>
                    <a:lnTo>
                      <a:pt x="338" y="115"/>
                    </a:lnTo>
                    <a:lnTo>
                      <a:pt x="347" y="123"/>
                    </a:lnTo>
                    <a:lnTo>
                      <a:pt x="354" y="129"/>
                    </a:lnTo>
                    <a:lnTo>
                      <a:pt x="362" y="136"/>
                    </a:lnTo>
                    <a:lnTo>
                      <a:pt x="371" y="142"/>
                    </a:lnTo>
                    <a:lnTo>
                      <a:pt x="382" y="149"/>
                    </a:lnTo>
                    <a:lnTo>
                      <a:pt x="391" y="153"/>
                    </a:lnTo>
                    <a:lnTo>
                      <a:pt x="402" y="157"/>
                    </a:lnTo>
                    <a:lnTo>
                      <a:pt x="412" y="162"/>
                    </a:lnTo>
                    <a:lnTo>
                      <a:pt x="425" y="166"/>
                    </a:lnTo>
                    <a:lnTo>
                      <a:pt x="438" y="167"/>
                    </a:lnTo>
                    <a:lnTo>
                      <a:pt x="451" y="170"/>
                    </a:lnTo>
                    <a:lnTo>
                      <a:pt x="458" y="170"/>
                    </a:lnTo>
                    <a:lnTo>
                      <a:pt x="465" y="170"/>
                    </a:lnTo>
                    <a:lnTo>
                      <a:pt x="474" y="170"/>
                    </a:lnTo>
                    <a:lnTo>
                      <a:pt x="482" y="172"/>
                    </a:lnTo>
                    <a:lnTo>
                      <a:pt x="495" y="169"/>
                    </a:lnTo>
                    <a:lnTo>
                      <a:pt x="509" y="167"/>
                    </a:lnTo>
                    <a:lnTo>
                      <a:pt x="521" y="164"/>
                    </a:lnTo>
                    <a:lnTo>
                      <a:pt x="533" y="162"/>
                    </a:lnTo>
                    <a:lnTo>
                      <a:pt x="543" y="157"/>
                    </a:lnTo>
                    <a:lnTo>
                      <a:pt x="555" y="153"/>
                    </a:lnTo>
                    <a:lnTo>
                      <a:pt x="563" y="147"/>
                    </a:lnTo>
                    <a:lnTo>
                      <a:pt x="572" y="143"/>
                    </a:lnTo>
                    <a:lnTo>
                      <a:pt x="578" y="136"/>
                    </a:lnTo>
                    <a:lnTo>
                      <a:pt x="585" y="130"/>
                    </a:lnTo>
                    <a:lnTo>
                      <a:pt x="590" y="123"/>
                    </a:lnTo>
                    <a:lnTo>
                      <a:pt x="598" y="117"/>
                    </a:lnTo>
                    <a:lnTo>
                      <a:pt x="606" y="103"/>
                    </a:lnTo>
                    <a:lnTo>
                      <a:pt x="613" y="90"/>
                    </a:lnTo>
                    <a:lnTo>
                      <a:pt x="616" y="76"/>
                    </a:lnTo>
                    <a:lnTo>
                      <a:pt x="620" y="62"/>
                    </a:lnTo>
                    <a:lnTo>
                      <a:pt x="622" y="49"/>
                    </a:lnTo>
                    <a:lnTo>
                      <a:pt x="623" y="39"/>
                    </a:lnTo>
                    <a:lnTo>
                      <a:pt x="623" y="29"/>
                    </a:lnTo>
                    <a:lnTo>
                      <a:pt x="623" y="22"/>
                    </a:lnTo>
                    <a:lnTo>
                      <a:pt x="623" y="16"/>
                    </a:lnTo>
                    <a:lnTo>
                      <a:pt x="871" y="0"/>
                    </a:lnTo>
                    <a:lnTo>
                      <a:pt x="871" y="3"/>
                    </a:lnTo>
                    <a:lnTo>
                      <a:pt x="877" y="16"/>
                    </a:lnTo>
                    <a:lnTo>
                      <a:pt x="880" y="23"/>
                    </a:lnTo>
                    <a:lnTo>
                      <a:pt x="886" y="33"/>
                    </a:lnTo>
                    <a:lnTo>
                      <a:pt x="890" y="42"/>
                    </a:lnTo>
                    <a:lnTo>
                      <a:pt x="898" y="53"/>
                    </a:lnTo>
                    <a:lnTo>
                      <a:pt x="906" y="62"/>
                    </a:lnTo>
                    <a:lnTo>
                      <a:pt x="916" y="72"/>
                    </a:lnTo>
                    <a:lnTo>
                      <a:pt x="927" y="80"/>
                    </a:lnTo>
                    <a:lnTo>
                      <a:pt x="940" y="89"/>
                    </a:lnTo>
                    <a:lnTo>
                      <a:pt x="945" y="90"/>
                    </a:lnTo>
                    <a:lnTo>
                      <a:pt x="953" y="93"/>
                    </a:lnTo>
                    <a:lnTo>
                      <a:pt x="960" y="96"/>
                    </a:lnTo>
                    <a:lnTo>
                      <a:pt x="968" y="99"/>
                    </a:lnTo>
                    <a:lnTo>
                      <a:pt x="975" y="99"/>
                    </a:lnTo>
                    <a:lnTo>
                      <a:pt x="984" y="100"/>
                    </a:lnTo>
                    <a:lnTo>
                      <a:pt x="994" y="100"/>
                    </a:lnTo>
                    <a:lnTo>
                      <a:pt x="1004" y="102"/>
                    </a:lnTo>
                    <a:lnTo>
                      <a:pt x="1011" y="99"/>
                    </a:lnTo>
                    <a:lnTo>
                      <a:pt x="1020" y="97"/>
                    </a:lnTo>
                    <a:lnTo>
                      <a:pt x="1028" y="95"/>
                    </a:lnTo>
                    <a:lnTo>
                      <a:pt x="1037" y="93"/>
                    </a:lnTo>
                    <a:lnTo>
                      <a:pt x="1051" y="87"/>
                    </a:lnTo>
                    <a:lnTo>
                      <a:pt x="1065" y="82"/>
                    </a:lnTo>
                    <a:lnTo>
                      <a:pt x="1075" y="73"/>
                    </a:lnTo>
                    <a:lnTo>
                      <a:pt x="1087" y="65"/>
                    </a:lnTo>
                    <a:lnTo>
                      <a:pt x="1095" y="56"/>
                    </a:lnTo>
                    <a:lnTo>
                      <a:pt x="1104" y="48"/>
                    </a:lnTo>
                    <a:lnTo>
                      <a:pt x="1108" y="38"/>
                    </a:lnTo>
                    <a:lnTo>
                      <a:pt x="1114" y="29"/>
                    </a:lnTo>
                    <a:lnTo>
                      <a:pt x="1118" y="20"/>
                    </a:lnTo>
                    <a:lnTo>
                      <a:pt x="1122" y="15"/>
                    </a:lnTo>
                    <a:lnTo>
                      <a:pt x="1127" y="3"/>
                    </a:lnTo>
                    <a:lnTo>
                      <a:pt x="1128" y="0"/>
                    </a:lnTo>
                    <a:lnTo>
                      <a:pt x="1292" y="32"/>
                    </a:lnTo>
                    <a:lnTo>
                      <a:pt x="1315" y="320"/>
                    </a:lnTo>
                    <a:lnTo>
                      <a:pt x="1312" y="320"/>
                    </a:lnTo>
                    <a:lnTo>
                      <a:pt x="1305" y="323"/>
                    </a:lnTo>
                    <a:lnTo>
                      <a:pt x="1295" y="327"/>
                    </a:lnTo>
                    <a:lnTo>
                      <a:pt x="1283" y="334"/>
                    </a:lnTo>
                    <a:lnTo>
                      <a:pt x="1275" y="337"/>
                    </a:lnTo>
                    <a:lnTo>
                      <a:pt x="1268" y="341"/>
                    </a:lnTo>
                    <a:lnTo>
                      <a:pt x="1259" y="345"/>
                    </a:lnTo>
                    <a:lnTo>
                      <a:pt x="1252" y="350"/>
                    </a:lnTo>
                    <a:lnTo>
                      <a:pt x="1243" y="354"/>
                    </a:lnTo>
                    <a:lnTo>
                      <a:pt x="1235" y="361"/>
                    </a:lnTo>
                    <a:lnTo>
                      <a:pt x="1226" y="367"/>
                    </a:lnTo>
                    <a:lnTo>
                      <a:pt x="1218" y="374"/>
                    </a:lnTo>
                    <a:lnTo>
                      <a:pt x="1209" y="380"/>
                    </a:lnTo>
                    <a:lnTo>
                      <a:pt x="1201" y="387"/>
                    </a:lnTo>
                    <a:lnTo>
                      <a:pt x="1192" y="393"/>
                    </a:lnTo>
                    <a:lnTo>
                      <a:pt x="1184" y="401"/>
                    </a:lnTo>
                    <a:lnTo>
                      <a:pt x="1175" y="408"/>
                    </a:lnTo>
                    <a:lnTo>
                      <a:pt x="1168" y="415"/>
                    </a:lnTo>
                    <a:lnTo>
                      <a:pt x="1161" y="424"/>
                    </a:lnTo>
                    <a:lnTo>
                      <a:pt x="1156" y="432"/>
                    </a:lnTo>
                    <a:lnTo>
                      <a:pt x="1151" y="441"/>
                    </a:lnTo>
                    <a:lnTo>
                      <a:pt x="1146" y="450"/>
                    </a:lnTo>
                    <a:lnTo>
                      <a:pt x="1142" y="458"/>
                    </a:lnTo>
                    <a:lnTo>
                      <a:pt x="1139" y="467"/>
                    </a:lnTo>
                    <a:lnTo>
                      <a:pt x="1137" y="475"/>
                    </a:lnTo>
                    <a:lnTo>
                      <a:pt x="1137" y="485"/>
                    </a:lnTo>
                    <a:lnTo>
                      <a:pt x="1137" y="495"/>
                    </a:lnTo>
                    <a:lnTo>
                      <a:pt x="1141" y="505"/>
                    </a:lnTo>
                    <a:lnTo>
                      <a:pt x="1142" y="512"/>
                    </a:lnTo>
                    <a:lnTo>
                      <a:pt x="1145" y="521"/>
                    </a:lnTo>
                    <a:lnTo>
                      <a:pt x="1146" y="529"/>
                    </a:lnTo>
                    <a:lnTo>
                      <a:pt x="1149" y="538"/>
                    </a:lnTo>
                    <a:lnTo>
                      <a:pt x="1152" y="545"/>
                    </a:lnTo>
                    <a:lnTo>
                      <a:pt x="1155" y="554"/>
                    </a:lnTo>
                    <a:lnTo>
                      <a:pt x="1158" y="561"/>
                    </a:lnTo>
                    <a:lnTo>
                      <a:pt x="1162" y="568"/>
                    </a:lnTo>
                    <a:lnTo>
                      <a:pt x="1168" y="579"/>
                    </a:lnTo>
                    <a:lnTo>
                      <a:pt x="1175" y="591"/>
                    </a:lnTo>
                    <a:lnTo>
                      <a:pt x="1182" y="599"/>
                    </a:lnTo>
                    <a:lnTo>
                      <a:pt x="1189" y="609"/>
                    </a:lnTo>
                    <a:lnTo>
                      <a:pt x="1195" y="615"/>
                    </a:lnTo>
                    <a:lnTo>
                      <a:pt x="1201" y="622"/>
                    </a:lnTo>
                    <a:lnTo>
                      <a:pt x="1206" y="626"/>
                    </a:lnTo>
                    <a:lnTo>
                      <a:pt x="1212" y="632"/>
                    </a:lnTo>
                    <a:lnTo>
                      <a:pt x="1219" y="636"/>
                    </a:lnTo>
                    <a:lnTo>
                      <a:pt x="1222" y="639"/>
                    </a:lnTo>
                    <a:lnTo>
                      <a:pt x="995" y="685"/>
                    </a:lnTo>
                    <a:lnTo>
                      <a:pt x="1027" y="770"/>
                    </a:lnTo>
                    <a:lnTo>
                      <a:pt x="1020" y="1004"/>
                    </a:lnTo>
                    <a:lnTo>
                      <a:pt x="513" y="980"/>
                    </a:lnTo>
                    <a:lnTo>
                      <a:pt x="513" y="976"/>
                    </a:lnTo>
                    <a:lnTo>
                      <a:pt x="513" y="968"/>
                    </a:lnTo>
                    <a:lnTo>
                      <a:pt x="513" y="961"/>
                    </a:lnTo>
                    <a:lnTo>
                      <a:pt x="513" y="956"/>
                    </a:lnTo>
                    <a:lnTo>
                      <a:pt x="513" y="949"/>
                    </a:lnTo>
                    <a:lnTo>
                      <a:pt x="515" y="941"/>
                    </a:lnTo>
                    <a:lnTo>
                      <a:pt x="513" y="931"/>
                    </a:lnTo>
                    <a:lnTo>
                      <a:pt x="513" y="923"/>
                    </a:lnTo>
                    <a:lnTo>
                      <a:pt x="513" y="913"/>
                    </a:lnTo>
                    <a:lnTo>
                      <a:pt x="513" y="904"/>
                    </a:lnTo>
                    <a:lnTo>
                      <a:pt x="512" y="893"/>
                    </a:lnTo>
                    <a:lnTo>
                      <a:pt x="512" y="884"/>
                    </a:lnTo>
                    <a:lnTo>
                      <a:pt x="511" y="873"/>
                    </a:lnTo>
                    <a:lnTo>
                      <a:pt x="509" y="864"/>
                    </a:lnTo>
                    <a:lnTo>
                      <a:pt x="505" y="853"/>
                    </a:lnTo>
                    <a:lnTo>
                      <a:pt x="502" y="843"/>
                    </a:lnTo>
                    <a:lnTo>
                      <a:pt x="498" y="834"/>
                    </a:lnTo>
                    <a:lnTo>
                      <a:pt x="493" y="826"/>
                    </a:lnTo>
                    <a:lnTo>
                      <a:pt x="488" y="816"/>
                    </a:lnTo>
                    <a:lnTo>
                      <a:pt x="482" y="809"/>
                    </a:lnTo>
                    <a:lnTo>
                      <a:pt x="475" y="800"/>
                    </a:lnTo>
                    <a:lnTo>
                      <a:pt x="468" y="796"/>
                    </a:lnTo>
                    <a:lnTo>
                      <a:pt x="458" y="790"/>
                    </a:lnTo>
                    <a:lnTo>
                      <a:pt x="451" y="786"/>
                    </a:lnTo>
                    <a:lnTo>
                      <a:pt x="438" y="782"/>
                    </a:lnTo>
                    <a:lnTo>
                      <a:pt x="429" y="782"/>
                    </a:lnTo>
                    <a:lnTo>
                      <a:pt x="415" y="780"/>
                    </a:lnTo>
                    <a:lnTo>
                      <a:pt x="402" y="782"/>
                    </a:lnTo>
                    <a:lnTo>
                      <a:pt x="385" y="783"/>
                    </a:lnTo>
                    <a:lnTo>
                      <a:pt x="371" y="789"/>
                    </a:lnTo>
                    <a:lnTo>
                      <a:pt x="364" y="790"/>
                    </a:lnTo>
                    <a:lnTo>
                      <a:pt x="355" y="793"/>
                    </a:lnTo>
                    <a:lnTo>
                      <a:pt x="347" y="795"/>
                    </a:lnTo>
                    <a:lnTo>
                      <a:pt x="341" y="797"/>
                    </a:lnTo>
                    <a:lnTo>
                      <a:pt x="327" y="803"/>
                    </a:lnTo>
                    <a:lnTo>
                      <a:pt x="317" y="810"/>
                    </a:lnTo>
                    <a:lnTo>
                      <a:pt x="305" y="816"/>
                    </a:lnTo>
                    <a:lnTo>
                      <a:pt x="298" y="823"/>
                    </a:lnTo>
                    <a:lnTo>
                      <a:pt x="290" y="832"/>
                    </a:lnTo>
                    <a:lnTo>
                      <a:pt x="285" y="840"/>
                    </a:lnTo>
                    <a:lnTo>
                      <a:pt x="280" y="847"/>
                    </a:lnTo>
                    <a:lnTo>
                      <a:pt x="275" y="856"/>
                    </a:lnTo>
                    <a:lnTo>
                      <a:pt x="272" y="864"/>
                    </a:lnTo>
                    <a:lnTo>
                      <a:pt x="271" y="873"/>
                    </a:lnTo>
                    <a:lnTo>
                      <a:pt x="270" y="882"/>
                    </a:lnTo>
                    <a:lnTo>
                      <a:pt x="270" y="890"/>
                    </a:lnTo>
                    <a:lnTo>
                      <a:pt x="270" y="899"/>
                    </a:lnTo>
                    <a:lnTo>
                      <a:pt x="271" y="907"/>
                    </a:lnTo>
                    <a:lnTo>
                      <a:pt x="274" y="921"/>
                    </a:lnTo>
                    <a:lnTo>
                      <a:pt x="278" y="937"/>
                    </a:lnTo>
                    <a:lnTo>
                      <a:pt x="282" y="950"/>
                    </a:lnTo>
                    <a:lnTo>
                      <a:pt x="290" y="963"/>
                    </a:lnTo>
                    <a:lnTo>
                      <a:pt x="294" y="973"/>
                    </a:lnTo>
                    <a:lnTo>
                      <a:pt x="300" y="981"/>
                    </a:lnTo>
                    <a:lnTo>
                      <a:pt x="302" y="986"/>
                    </a:lnTo>
                    <a:lnTo>
                      <a:pt x="305" y="988"/>
                    </a:lnTo>
                    <a:lnTo>
                      <a:pt x="49" y="980"/>
                    </a:lnTo>
                    <a:lnTo>
                      <a:pt x="33" y="428"/>
                    </a:lnTo>
                    <a:lnTo>
                      <a:pt x="0" y="6"/>
                    </a:lnTo>
                    <a:close/>
                  </a:path>
                </a:pathLst>
              </a:custGeom>
              <a:solidFill>
                <a:srgbClr val="FFD1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62" name="Freeform 53">
                <a:extLst>
                  <a:ext uri="{FF2B5EF4-FFF2-40B4-BE49-F238E27FC236}">
                    <a16:creationId xmlns:a16="http://schemas.microsoft.com/office/drawing/2014/main" id="{FBB3599C-F021-4493-B5D0-D0ADA581B578}"/>
                  </a:ext>
                </a:extLst>
              </p:cNvPr>
              <p:cNvSpPr>
                <a:spLocks/>
              </p:cNvSpPr>
              <p:nvPr/>
            </p:nvSpPr>
            <p:spPr bwMode="auto">
              <a:xfrm>
                <a:off x="6305550" y="774700"/>
                <a:ext cx="798513" cy="200025"/>
              </a:xfrm>
              <a:custGeom>
                <a:avLst/>
                <a:gdLst>
                  <a:gd name="T0" fmla="*/ 2147483646 w 1509"/>
                  <a:gd name="T1" fmla="*/ 0 h 376"/>
                  <a:gd name="T2" fmla="*/ 2147483646 w 1509"/>
                  <a:gd name="T3" fmla="*/ 2147483646 h 376"/>
                  <a:gd name="T4" fmla="*/ 2147483646 w 1509"/>
                  <a:gd name="T5" fmla="*/ 2147483646 h 376"/>
                  <a:gd name="T6" fmla="*/ 2147483646 w 1509"/>
                  <a:gd name="T7" fmla="*/ 2147483646 h 376"/>
                  <a:gd name="T8" fmla="*/ 2147483646 w 1509"/>
                  <a:gd name="T9" fmla="*/ 2147483646 h 376"/>
                  <a:gd name="T10" fmla="*/ 2147483646 w 1509"/>
                  <a:gd name="T11" fmla="*/ 2147483646 h 376"/>
                  <a:gd name="T12" fmla="*/ 2147483646 w 1509"/>
                  <a:gd name="T13" fmla="*/ 2147483646 h 376"/>
                  <a:gd name="T14" fmla="*/ 2147483646 w 1509"/>
                  <a:gd name="T15" fmla="*/ 2147483646 h 376"/>
                  <a:gd name="T16" fmla="*/ 2147483646 w 1509"/>
                  <a:gd name="T17" fmla="*/ 2147483646 h 376"/>
                  <a:gd name="T18" fmla="*/ 2147483646 w 1509"/>
                  <a:gd name="T19" fmla="*/ 2147483646 h 376"/>
                  <a:gd name="T20" fmla="*/ 2147483646 w 1509"/>
                  <a:gd name="T21" fmla="*/ 2147483646 h 376"/>
                  <a:gd name="T22" fmla="*/ 2147483646 w 1509"/>
                  <a:gd name="T23" fmla="*/ 2147483646 h 376"/>
                  <a:gd name="T24" fmla="*/ 2147483646 w 1509"/>
                  <a:gd name="T25" fmla="*/ 2147483646 h 376"/>
                  <a:gd name="T26" fmla="*/ 2147483646 w 1509"/>
                  <a:gd name="T27" fmla="*/ 2147483646 h 376"/>
                  <a:gd name="T28" fmla="*/ 2147483646 w 1509"/>
                  <a:gd name="T29" fmla="*/ 2147483646 h 376"/>
                  <a:gd name="T30" fmla="*/ 2147483646 w 1509"/>
                  <a:gd name="T31" fmla="*/ 2147483646 h 376"/>
                  <a:gd name="T32" fmla="*/ 2147483646 w 1509"/>
                  <a:gd name="T33" fmla="*/ 2147483646 h 376"/>
                  <a:gd name="T34" fmla="*/ 2147483646 w 1509"/>
                  <a:gd name="T35" fmla="*/ 2147483646 h 376"/>
                  <a:gd name="T36" fmla="*/ 2147483646 w 1509"/>
                  <a:gd name="T37" fmla="*/ 2147483646 h 376"/>
                  <a:gd name="T38" fmla="*/ 2147483646 w 1509"/>
                  <a:gd name="T39" fmla="*/ 2147483646 h 376"/>
                  <a:gd name="T40" fmla="*/ 2147483646 w 1509"/>
                  <a:gd name="T41" fmla="*/ 2147483646 h 376"/>
                  <a:gd name="T42" fmla="*/ 2147483646 w 1509"/>
                  <a:gd name="T43" fmla="*/ 2147483646 h 376"/>
                  <a:gd name="T44" fmla="*/ 2147483646 w 1509"/>
                  <a:gd name="T45" fmla="*/ 2147483646 h 376"/>
                  <a:gd name="T46" fmla="*/ 2147483646 w 1509"/>
                  <a:gd name="T47" fmla="*/ 2147483646 h 376"/>
                  <a:gd name="T48" fmla="*/ 2147483646 w 1509"/>
                  <a:gd name="T49" fmla="*/ 2147483646 h 376"/>
                  <a:gd name="T50" fmla="*/ 2147483646 w 1509"/>
                  <a:gd name="T51" fmla="*/ 2147483646 h 376"/>
                  <a:gd name="T52" fmla="*/ 2147483646 w 1509"/>
                  <a:gd name="T53" fmla="*/ 2147483646 h 376"/>
                  <a:gd name="T54" fmla="*/ 2147483646 w 1509"/>
                  <a:gd name="T55" fmla="*/ 2147483646 h 376"/>
                  <a:gd name="T56" fmla="*/ 2147483646 w 1509"/>
                  <a:gd name="T57" fmla="*/ 2147483646 h 376"/>
                  <a:gd name="T58" fmla="*/ 2147483646 w 1509"/>
                  <a:gd name="T59" fmla="*/ 2147483646 h 376"/>
                  <a:gd name="T60" fmla="*/ 2147483646 w 1509"/>
                  <a:gd name="T61" fmla="*/ 2147483646 h 376"/>
                  <a:gd name="T62" fmla="*/ 2147483646 w 1509"/>
                  <a:gd name="T63" fmla="*/ 2147483646 h 376"/>
                  <a:gd name="T64" fmla="*/ 2147483646 w 1509"/>
                  <a:gd name="T65" fmla="*/ 2147483646 h 376"/>
                  <a:gd name="T66" fmla="*/ 2147483646 w 1509"/>
                  <a:gd name="T67" fmla="*/ 2147483646 h 376"/>
                  <a:gd name="T68" fmla="*/ 2147483646 w 1509"/>
                  <a:gd name="T69" fmla="*/ 2147483646 h 376"/>
                  <a:gd name="T70" fmla="*/ 2147483646 w 1509"/>
                  <a:gd name="T71" fmla="*/ 2147483646 h 376"/>
                  <a:gd name="T72" fmla="*/ 2147483646 w 1509"/>
                  <a:gd name="T73" fmla="*/ 2147483646 h 376"/>
                  <a:gd name="T74" fmla="*/ 2147483646 w 1509"/>
                  <a:gd name="T75" fmla="*/ 2147483646 h 376"/>
                  <a:gd name="T76" fmla="*/ 2147483646 w 1509"/>
                  <a:gd name="T77" fmla="*/ 2147483646 h 376"/>
                  <a:gd name="T78" fmla="*/ 2147483646 w 1509"/>
                  <a:gd name="T79" fmla="*/ 2147483646 h 376"/>
                  <a:gd name="T80" fmla="*/ 2147483646 w 1509"/>
                  <a:gd name="T81" fmla="*/ 2147483646 h 376"/>
                  <a:gd name="T82" fmla="*/ 2147483646 w 1509"/>
                  <a:gd name="T83" fmla="*/ 2147483646 h 376"/>
                  <a:gd name="T84" fmla="*/ 2147483646 w 1509"/>
                  <a:gd name="T85" fmla="*/ 2147483646 h 376"/>
                  <a:gd name="T86" fmla="*/ 2147483646 w 1509"/>
                  <a:gd name="T87" fmla="*/ 2147483646 h 376"/>
                  <a:gd name="T88" fmla="*/ 2147483646 w 1509"/>
                  <a:gd name="T89" fmla="*/ 2147483646 h 376"/>
                  <a:gd name="T90" fmla="*/ 0 w 1509"/>
                  <a:gd name="T91" fmla="*/ 2147483646 h 3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509" h="376">
                    <a:moveTo>
                      <a:pt x="0" y="295"/>
                    </a:moveTo>
                    <a:lnTo>
                      <a:pt x="295" y="0"/>
                    </a:lnTo>
                    <a:lnTo>
                      <a:pt x="1509" y="225"/>
                    </a:lnTo>
                    <a:lnTo>
                      <a:pt x="1298" y="376"/>
                    </a:lnTo>
                    <a:lnTo>
                      <a:pt x="1127" y="349"/>
                    </a:lnTo>
                    <a:lnTo>
                      <a:pt x="1125" y="344"/>
                    </a:lnTo>
                    <a:lnTo>
                      <a:pt x="1121" y="332"/>
                    </a:lnTo>
                    <a:lnTo>
                      <a:pt x="1117" y="324"/>
                    </a:lnTo>
                    <a:lnTo>
                      <a:pt x="1114" y="317"/>
                    </a:lnTo>
                    <a:lnTo>
                      <a:pt x="1109" y="308"/>
                    </a:lnTo>
                    <a:lnTo>
                      <a:pt x="1105" y="299"/>
                    </a:lnTo>
                    <a:lnTo>
                      <a:pt x="1097" y="289"/>
                    </a:lnTo>
                    <a:lnTo>
                      <a:pt x="1089" y="281"/>
                    </a:lnTo>
                    <a:lnTo>
                      <a:pt x="1080" y="272"/>
                    </a:lnTo>
                    <a:lnTo>
                      <a:pt x="1071" y="267"/>
                    </a:lnTo>
                    <a:lnTo>
                      <a:pt x="1058" y="259"/>
                    </a:lnTo>
                    <a:lnTo>
                      <a:pt x="1045" y="257"/>
                    </a:lnTo>
                    <a:lnTo>
                      <a:pt x="1038" y="254"/>
                    </a:lnTo>
                    <a:lnTo>
                      <a:pt x="1031" y="254"/>
                    </a:lnTo>
                    <a:lnTo>
                      <a:pt x="1022" y="254"/>
                    </a:lnTo>
                    <a:lnTo>
                      <a:pt x="1015" y="255"/>
                    </a:lnTo>
                    <a:lnTo>
                      <a:pt x="1007" y="255"/>
                    </a:lnTo>
                    <a:lnTo>
                      <a:pt x="998" y="255"/>
                    </a:lnTo>
                    <a:lnTo>
                      <a:pt x="990" y="257"/>
                    </a:lnTo>
                    <a:lnTo>
                      <a:pt x="984" y="259"/>
                    </a:lnTo>
                    <a:lnTo>
                      <a:pt x="970" y="264"/>
                    </a:lnTo>
                    <a:lnTo>
                      <a:pt x="958" y="269"/>
                    </a:lnTo>
                    <a:lnTo>
                      <a:pt x="947" y="274"/>
                    </a:lnTo>
                    <a:lnTo>
                      <a:pt x="938" y="281"/>
                    </a:lnTo>
                    <a:lnTo>
                      <a:pt x="930" y="288"/>
                    </a:lnTo>
                    <a:lnTo>
                      <a:pt x="926" y="297"/>
                    </a:lnTo>
                    <a:lnTo>
                      <a:pt x="918" y="302"/>
                    </a:lnTo>
                    <a:lnTo>
                      <a:pt x="914" y="309"/>
                    </a:lnTo>
                    <a:lnTo>
                      <a:pt x="911" y="315"/>
                    </a:lnTo>
                    <a:lnTo>
                      <a:pt x="908" y="321"/>
                    </a:lnTo>
                    <a:lnTo>
                      <a:pt x="906" y="329"/>
                    </a:lnTo>
                    <a:lnTo>
                      <a:pt x="906" y="334"/>
                    </a:lnTo>
                    <a:lnTo>
                      <a:pt x="676" y="334"/>
                    </a:lnTo>
                    <a:lnTo>
                      <a:pt x="675" y="329"/>
                    </a:lnTo>
                    <a:lnTo>
                      <a:pt x="672" y="322"/>
                    </a:lnTo>
                    <a:lnTo>
                      <a:pt x="666" y="311"/>
                    </a:lnTo>
                    <a:lnTo>
                      <a:pt x="660" y="297"/>
                    </a:lnTo>
                    <a:lnTo>
                      <a:pt x="655" y="287"/>
                    </a:lnTo>
                    <a:lnTo>
                      <a:pt x="650" y="278"/>
                    </a:lnTo>
                    <a:lnTo>
                      <a:pt x="645" y="269"/>
                    </a:lnTo>
                    <a:lnTo>
                      <a:pt x="640" y="261"/>
                    </a:lnTo>
                    <a:lnTo>
                      <a:pt x="633" y="251"/>
                    </a:lnTo>
                    <a:lnTo>
                      <a:pt x="628" y="241"/>
                    </a:lnTo>
                    <a:lnTo>
                      <a:pt x="620" y="232"/>
                    </a:lnTo>
                    <a:lnTo>
                      <a:pt x="615" y="224"/>
                    </a:lnTo>
                    <a:lnTo>
                      <a:pt x="605" y="214"/>
                    </a:lnTo>
                    <a:lnTo>
                      <a:pt x="596" y="205"/>
                    </a:lnTo>
                    <a:lnTo>
                      <a:pt x="588" y="197"/>
                    </a:lnTo>
                    <a:lnTo>
                      <a:pt x="579" y="190"/>
                    </a:lnTo>
                    <a:lnTo>
                      <a:pt x="568" y="181"/>
                    </a:lnTo>
                    <a:lnTo>
                      <a:pt x="556" y="175"/>
                    </a:lnTo>
                    <a:lnTo>
                      <a:pt x="545" y="170"/>
                    </a:lnTo>
                    <a:lnTo>
                      <a:pt x="535" y="165"/>
                    </a:lnTo>
                    <a:lnTo>
                      <a:pt x="521" y="161"/>
                    </a:lnTo>
                    <a:lnTo>
                      <a:pt x="508" y="158"/>
                    </a:lnTo>
                    <a:lnTo>
                      <a:pt x="494" y="157"/>
                    </a:lnTo>
                    <a:lnTo>
                      <a:pt x="481" y="157"/>
                    </a:lnTo>
                    <a:lnTo>
                      <a:pt x="465" y="157"/>
                    </a:lnTo>
                    <a:lnTo>
                      <a:pt x="451" y="161"/>
                    </a:lnTo>
                    <a:lnTo>
                      <a:pt x="444" y="163"/>
                    </a:lnTo>
                    <a:lnTo>
                      <a:pt x="436" y="165"/>
                    </a:lnTo>
                    <a:lnTo>
                      <a:pt x="428" y="170"/>
                    </a:lnTo>
                    <a:lnTo>
                      <a:pt x="421" y="174"/>
                    </a:lnTo>
                    <a:lnTo>
                      <a:pt x="411" y="177"/>
                    </a:lnTo>
                    <a:lnTo>
                      <a:pt x="404" y="180"/>
                    </a:lnTo>
                    <a:lnTo>
                      <a:pt x="395" y="182"/>
                    </a:lnTo>
                    <a:lnTo>
                      <a:pt x="388" y="187"/>
                    </a:lnTo>
                    <a:lnTo>
                      <a:pt x="374" y="194"/>
                    </a:lnTo>
                    <a:lnTo>
                      <a:pt x="362" y="201"/>
                    </a:lnTo>
                    <a:lnTo>
                      <a:pt x="350" y="208"/>
                    </a:lnTo>
                    <a:lnTo>
                      <a:pt x="340" y="215"/>
                    </a:lnTo>
                    <a:lnTo>
                      <a:pt x="330" y="222"/>
                    </a:lnTo>
                    <a:lnTo>
                      <a:pt x="322" y="230"/>
                    </a:lnTo>
                    <a:lnTo>
                      <a:pt x="314" y="235"/>
                    </a:lnTo>
                    <a:lnTo>
                      <a:pt x="307" y="242"/>
                    </a:lnTo>
                    <a:lnTo>
                      <a:pt x="301" y="248"/>
                    </a:lnTo>
                    <a:lnTo>
                      <a:pt x="297" y="255"/>
                    </a:lnTo>
                    <a:lnTo>
                      <a:pt x="290" y="267"/>
                    </a:lnTo>
                    <a:lnTo>
                      <a:pt x="285" y="279"/>
                    </a:lnTo>
                    <a:lnTo>
                      <a:pt x="281" y="288"/>
                    </a:lnTo>
                    <a:lnTo>
                      <a:pt x="281" y="298"/>
                    </a:lnTo>
                    <a:lnTo>
                      <a:pt x="281" y="305"/>
                    </a:lnTo>
                    <a:lnTo>
                      <a:pt x="283" y="314"/>
                    </a:lnTo>
                    <a:lnTo>
                      <a:pt x="285" y="322"/>
                    </a:lnTo>
                    <a:lnTo>
                      <a:pt x="288" y="326"/>
                    </a:lnTo>
                    <a:lnTo>
                      <a:pt x="12" y="334"/>
                    </a:lnTo>
                    <a:lnTo>
                      <a:pt x="0" y="295"/>
                    </a:lnTo>
                    <a:close/>
                  </a:path>
                </a:pathLst>
              </a:custGeom>
              <a:solidFill>
                <a:srgbClr val="FFB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63" name="Freeform 54">
                <a:extLst>
                  <a:ext uri="{FF2B5EF4-FFF2-40B4-BE49-F238E27FC236}">
                    <a16:creationId xmlns:a16="http://schemas.microsoft.com/office/drawing/2014/main" id="{8B4FCAA4-355E-4A4F-9B29-566598A278CD}"/>
                  </a:ext>
                </a:extLst>
              </p:cNvPr>
              <p:cNvSpPr>
                <a:spLocks/>
              </p:cNvSpPr>
              <p:nvPr/>
            </p:nvSpPr>
            <p:spPr bwMode="auto">
              <a:xfrm>
                <a:off x="6300788" y="755650"/>
                <a:ext cx="203200" cy="171450"/>
              </a:xfrm>
              <a:custGeom>
                <a:avLst/>
                <a:gdLst>
                  <a:gd name="T0" fmla="*/ 2147483646 w 385"/>
                  <a:gd name="T1" fmla="*/ 2147483646 h 326"/>
                  <a:gd name="T2" fmla="*/ 2147483646 w 385"/>
                  <a:gd name="T3" fmla="*/ 2147483646 h 326"/>
                  <a:gd name="T4" fmla="*/ 2147483646 w 385"/>
                  <a:gd name="T5" fmla="*/ 0 h 326"/>
                  <a:gd name="T6" fmla="*/ 0 w 385"/>
                  <a:gd name="T7" fmla="*/ 2147483646 h 326"/>
                  <a:gd name="T8" fmla="*/ 2147483646 w 385"/>
                  <a:gd name="T9" fmla="*/ 2147483646 h 326"/>
                  <a:gd name="T10" fmla="*/ 2147483646 w 385"/>
                  <a:gd name="T11" fmla="*/ 2147483646 h 3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5" h="326">
                    <a:moveTo>
                      <a:pt x="37" y="326"/>
                    </a:moveTo>
                    <a:lnTo>
                      <a:pt x="385" y="28"/>
                    </a:lnTo>
                    <a:lnTo>
                      <a:pt x="349" y="0"/>
                    </a:lnTo>
                    <a:lnTo>
                      <a:pt x="0" y="282"/>
                    </a:lnTo>
                    <a:lnTo>
                      <a:pt x="37" y="3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64" name="Freeform 55">
                <a:extLst>
                  <a:ext uri="{FF2B5EF4-FFF2-40B4-BE49-F238E27FC236}">
                    <a16:creationId xmlns:a16="http://schemas.microsoft.com/office/drawing/2014/main" id="{0C997AC3-E796-4D61-A47A-24E94599BD98}"/>
                  </a:ext>
                </a:extLst>
              </p:cNvPr>
              <p:cNvSpPr>
                <a:spLocks/>
              </p:cNvSpPr>
              <p:nvPr/>
            </p:nvSpPr>
            <p:spPr bwMode="auto">
              <a:xfrm>
                <a:off x="6437313" y="763588"/>
                <a:ext cx="685800" cy="485775"/>
              </a:xfrm>
              <a:custGeom>
                <a:avLst/>
                <a:gdLst>
                  <a:gd name="T0" fmla="*/ 0 w 1295"/>
                  <a:gd name="T1" fmla="*/ 2147483646 h 916"/>
                  <a:gd name="T2" fmla="*/ 2147483646 w 1295"/>
                  <a:gd name="T3" fmla="*/ 2147483646 h 916"/>
                  <a:gd name="T4" fmla="*/ 2147483646 w 1295"/>
                  <a:gd name="T5" fmla="*/ 2147483646 h 916"/>
                  <a:gd name="T6" fmla="*/ 2147483646 w 1295"/>
                  <a:gd name="T7" fmla="*/ 2147483646 h 916"/>
                  <a:gd name="T8" fmla="*/ 2147483646 w 1295"/>
                  <a:gd name="T9" fmla="*/ 2147483646 h 916"/>
                  <a:gd name="T10" fmla="*/ 2147483646 w 1295"/>
                  <a:gd name="T11" fmla="*/ 0 h 916"/>
                  <a:gd name="T12" fmla="*/ 0 w 1295"/>
                  <a:gd name="T13" fmla="*/ 2147483646 h 916"/>
                  <a:gd name="T14" fmla="*/ 0 w 1295"/>
                  <a:gd name="T15" fmla="*/ 2147483646 h 9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95" h="916">
                    <a:moveTo>
                      <a:pt x="0" y="50"/>
                    </a:moveTo>
                    <a:lnTo>
                      <a:pt x="1241" y="265"/>
                    </a:lnTo>
                    <a:lnTo>
                      <a:pt x="1238" y="916"/>
                    </a:lnTo>
                    <a:lnTo>
                      <a:pt x="1295" y="903"/>
                    </a:lnTo>
                    <a:lnTo>
                      <a:pt x="1289" y="223"/>
                    </a:lnTo>
                    <a:lnTo>
                      <a:pt x="23" y="0"/>
                    </a:lnTo>
                    <a:lnTo>
                      <a:pt x="0"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65" name="Freeform 56">
                <a:extLst>
                  <a:ext uri="{FF2B5EF4-FFF2-40B4-BE49-F238E27FC236}">
                    <a16:creationId xmlns:a16="http://schemas.microsoft.com/office/drawing/2014/main" id="{C9BFA872-5699-4028-BD01-73458BCEE545}"/>
                  </a:ext>
                </a:extLst>
              </p:cNvPr>
              <p:cNvSpPr>
                <a:spLocks/>
              </p:cNvSpPr>
              <p:nvPr/>
            </p:nvSpPr>
            <p:spPr bwMode="auto">
              <a:xfrm>
                <a:off x="6975475" y="896938"/>
                <a:ext cx="125413" cy="96838"/>
              </a:xfrm>
              <a:custGeom>
                <a:avLst/>
                <a:gdLst>
                  <a:gd name="T0" fmla="*/ 2147483646 w 237"/>
                  <a:gd name="T1" fmla="*/ 2147483646 h 182"/>
                  <a:gd name="T2" fmla="*/ 2147483646 w 237"/>
                  <a:gd name="T3" fmla="*/ 2147483646 h 182"/>
                  <a:gd name="T4" fmla="*/ 2147483646 w 237"/>
                  <a:gd name="T5" fmla="*/ 0 h 182"/>
                  <a:gd name="T6" fmla="*/ 0 w 237"/>
                  <a:gd name="T7" fmla="*/ 2147483646 h 182"/>
                  <a:gd name="T8" fmla="*/ 2147483646 w 237"/>
                  <a:gd name="T9" fmla="*/ 2147483646 h 182"/>
                  <a:gd name="T10" fmla="*/ 2147483646 w 237"/>
                  <a:gd name="T11" fmla="*/ 2147483646 h 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7" h="182">
                    <a:moveTo>
                      <a:pt x="13" y="182"/>
                    </a:moveTo>
                    <a:lnTo>
                      <a:pt x="237" y="17"/>
                    </a:lnTo>
                    <a:lnTo>
                      <a:pt x="224" y="0"/>
                    </a:lnTo>
                    <a:lnTo>
                      <a:pt x="0" y="165"/>
                    </a:lnTo>
                    <a:lnTo>
                      <a:pt x="13" y="1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66" name="Freeform 57">
                <a:extLst>
                  <a:ext uri="{FF2B5EF4-FFF2-40B4-BE49-F238E27FC236}">
                    <a16:creationId xmlns:a16="http://schemas.microsoft.com/office/drawing/2014/main" id="{6179CE4D-F50B-4A80-933C-AE0821220E82}"/>
                  </a:ext>
                </a:extLst>
              </p:cNvPr>
              <p:cNvSpPr>
                <a:spLocks/>
              </p:cNvSpPr>
              <p:nvPr/>
            </p:nvSpPr>
            <p:spPr bwMode="auto">
              <a:xfrm>
                <a:off x="6456363" y="858838"/>
                <a:ext cx="211138" cy="182563"/>
              </a:xfrm>
              <a:custGeom>
                <a:avLst/>
                <a:gdLst>
                  <a:gd name="T0" fmla="*/ 2147483646 w 398"/>
                  <a:gd name="T1" fmla="*/ 2147483646 h 346"/>
                  <a:gd name="T2" fmla="*/ 2147483646 w 398"/>
                  <a:gd name="T3" fmla="*/ 2147483646 h 346"/>
                  <a:gd name="T4" fmla="*/ 2147483646 w 398"/>
                  <a:gd name="T5" fmla="*/ 2147483646 h 346"/>
                  <a:gd name="T6" fmla="*/ 2147483646 w 398"/>
                  <a:gd name="T7" fmla="*/ 2147483646 h 346"/>
                  <a:gd name="T8" fmla="*/ 2147483646 w 398"/>
                  <a:gd name="T9" fmla="*/ 2147483646 h 346"/>
                  <a:gd name="T10" fmla="*/ 2147483646 w 398"/>
                  <a:gd name="T11" fmla="*/ 2147483646 h 346"/>
                  <a:gd name="T12" fmla="*/ 2147483646 w 398"/>
                  <a:gd name="T13" fmla="*/ 2147483646 h 346"/>
                  <a:gd name="T14" fmla="*/ 2147483646 w 398"/>
                  <a:gd name="T15" fmla="*/ 2147483646 h 346"/>
                  <a:gd name="T16" fmla="*/ 2147483646 w 398"/>
                  <a:gd name="T17" fmla="*/ 2147483646 h 346"/>
                  <a:gd name="T18" fmla="*/ 2147483646 w 398"/>
                  <a:gd name="T19" fmla="*/ 2147483646 h 346"/>
                  <a:gd name="T20" fmla="*/ 2147483646 w 398"/>
                  <a:gd name="T21" fmla="*/ 2147483646 h 346"/>
                  <a:gd name="T22" fmla="*/ 2147483646 w 398"/>
                  <a:gd name="T23" fmla="*/ 2147483646 h 346"/>
                  <a:gd name="T24" fmla="*/ 2147483646 w 398"/>
                  <a:gd name="T25" fmla="*/ 2147483646 h 346"/>
                  <a:gd name="T26" fmla="*/ 2147483646 w 398"/>
                  <a:gd name="T27" fmla="*/ 2147483646 h 346"/>
                  <a:gd name="T28" fmla="*/ 2147483646 w 398"/>
                  <a:gd name="T29" fmla="*/ 2147483646 h 346"/>
                  <a:gd name="T30" fmla="*/ 2147483646 w 398"/>
                  <a:gd name="T31" fmla="*/ 2147483646 h 346"/>
                  <a:gd name="T32" fmla="*/ 2147483646 w 398"/>
                  <a:gd name="T33" fmla="*/ 2147483646 h 346"/>
                  <a:gd name="T34" fmla="*/ 2147483646 w 398"/>
                  <a:gd name="T35" fmla="*/ 2147483646 h 346"/>
                  <a:gd name="T36" fmla="*/ 2147483646 w 398"/>
                  <a:gd name="T37" fmla="*/ 2147483646 h 346"/>
                  <a:gd name="T38" fmla="*/ 2147483646 w 398"/>
                  <a:gd name="T39" fmla="*/ 2147483646 h 346"/>
                  <a:gd name="T40" fmla="*/ 2147483646 w 398"/>
                  <a:gd name="T41" fmla="*/ 2147483646 h 346"/>
                  <a:gd name="T42" fmla="*/ 2147483646 w 398"/>
                  <a:gd name="T43" fmla="*/ 2147483646 h 346"/>
                  <a:gd name="T44" fmla="*/ 2147483646 w 398"/>
                  <a:gd name="T45" fmla="*/ 2147483646 h 346"/>
                  <a:gd name="T46" fmla="*/ 2147483646 w 398"/>
                  <a:gd name="T47" fmla="*/ 2147483646 h 346"/>
                  <a:gd name="T48" fmla="*/ 2147483646 w 398"/>
                  <a:gd name="T49" fmla="*/ 2147483646 h 346"/>
                  <a:gd name="T50" fmla="*/ 2147483646 w 398"/>
                  <a:gd name="T51" fmla="*/ 0 h 346"/>
                  <a:gd name="T52" fmla="*/ 2147483646 w 398"/>
                  <a:gd name="T53" fmla="*/ 2147483646 h 346"/>
                  <a:gd name="T54" fmla="*/ 2147483646 w 398"/>
                  <a:gd name="T55" fmla="*/ 2147483646 h 346"/>
                  <a:gd name="T56" fmla="*/ 2147483646 w 398"/>
                  <a:gd name="T57" fmla="*/ 2147483646 h 346"/>
                  <a:gd name="T58" fmla="*/ 2147483646 w 398"/>
                  <a:gd name="T59" fmla="*/ 2147483646 h 346"/>
                  <a:gd name="T60" fmla="*/ 2147483646 w 398"/>
                  <a:gd name="T61" fmla="*/ 2147483646 h 346"/>
                  <a:gd name="T62" fmla="*/ 2147483646 w 398"/>
                  <a:gd name="T63" fmla="*/ 2147483646 h 346"/>
                  <a:gd name="T64" fmla="*/ 2147483646 w 398"/>
                  <a:gd name="T65" fmla="*/ 2147483646 h 346"/>
                  <a:gd name="T66" fmla="*/ 2147483646 w 398"/>
                  <a:gd name="T67" fmla="*/ 2147483646 h 346"/>
                  <a:gd name="T68" fmla="*/ 2147483646 w 398"/>
                  <a:gd name="T69" fmla="*/ 2147483646 h 346"/>
                  <a:gd name="T70" fmla="*/ 2147483646 w 398"/>
                  <a:gd name="T71" fmla="*/ 2147483646 h 346"/>
                  <a:gd name="T72" fmla="*/ 2147483646 w 398"/>
                  <a:gd name="T73" fmla="*/ 2147483646 h 346"/>
                  <a:gd name="T74" fmla="*/ 2147483646 w 398"/>
                  <a:gd name="T75" fmla="*/ 2147483646 h 346"/>
                  <a:gd name="T76" fmla="*/ 2147483646 w 398"/>
                  <a:gd name="T77" fmla="*/ 2147483646 h 346"/>
                  <a:gd name="T78" fmla="*/ 2147483646 w 398"/>
                  <a:gd name="T79" fmla="*/ 2147483646 h 346"/>
                  <a:gd name="T80" fmla="*/ 2147483646 w 398"/>
                  <a:gd name="T81" fmla="*/ 2147483646 h 346"/>
                  <a:gd name="T82" fmla="*/ 2147483646 w 398"/>
                  <a:gd name="T83" fmla="*/ 2147483646 h 346"/>
                  <a:gd name="T84" fmla="*/ 2147483646 w 398"/>
                  <a:gd name="T85" fmla="*/ 2147483646 h 346"/>
                  <a:gd name="T86" fmla="*/ 2147483646 w 398"/>
                  <a:gd name="T87" fmla="*/ 2147483646 h 346"/>
                  <a:gd name="T88" fmla="*/ 2147483646 w 398"/>
                  <a:gd name="T89" fmla="*/ 2147483646 h 346"/>
                  <a:gd name="T90" fmla="*/ 2147483646 w 398"/>
                  <a:gd name="T91" fmla="*/ 2147483646 h 346"/>
                  <a:gd name="T92" fmla="*/ 2147483646 w 398"/>
                  <a:gd name="T93" fmla="*/ 2147483646 h 346"/>
                  <a:gd name="T94" fmla="*/ 2147483646 w 398"/>
                  <a:gd name="T95" fmla="*/ 2147483646 h 346"/>
                  <a:gd name="T96" fmla="*/ 2147483646 w 398"/>
                  <a:gd name="T97" fmla="*/ 2147483646 h 346"/>
                  <a:gd name="T98" fmla="*/ 2147483646 w 398"/>
                  <a:gd name="T99" fmla="*/ 2147483646 h 346"/>
                  <a:gd name="T100" fmla="*/ 2147483646 w 398"/>
                  <a:gd name="T101" fmla="*/ 2147483646 h 346"/>
                  <a:gd name="T102" fmla="*/ 2147483646 w 398"/>
                  <a:gd name="T103" fmla="*/ 2147483646 h 3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98" h="346">
                    <a:moveTo>
                      <a:pt x="211" y="325"/>
                    </a:moveTo>
                    <a:lnTo>
                      <a:pt x="201" y="323"/>
                    </a:lnTo>
                    <a:lnTo>
                      <a:pt x="191" y="323"/>
                    </a:lnTo>
                    <a:lnTo>
                      <a:pt x="181" y="322"/>
                    </a:lnTo>
                    <a:lnTo>
                      <a:pt x="172" y="322"/>
                    </a:lnTo>
                    <a:lnTo>
                      <a:pt x="164" y="321"/>
                    </a:lnTo>
                    <a:lnTo>
                      <a:pt x="157" y="319"/>
                    </a:lnTo>
                    <a:lnTo>
                      <a:pt x="148" y="318"/>
                    </a:lnTo>
                    <a:lnTo>
                      <a:pt x="141" y="316"/>
                    </a:lnTo>
                    <a:lnTo>
                      <a:pt x="131" y="312"/>
                    </a:lnTo>
                    <a:lnTo>
                      <a:pt x="124" y="309"/>
                    </a:lnTo>
                    <a:lnTo>
                      <a:pt x="117" y="306"/>
                    </a:lnTo>
                    <a:lnTo>
                      <a:pt x="110" y="303"/>
                    </a:lnTo>
                    <a:lnTo>
                      <a:pt x="101" y="299"/>
                    </a:lnTo>
                    <a:lnTo>
                      <a:pt x="95" y="295"/>
                    </a:lnTo>
                    <a:lnTo>
                      <a:pt x="88" y="291"/>
                    </a:lnTo>
                    <a:lnTo>
                      <a:pt x="82" y="286"/>
                    </a:lnTo>
                    <a:lnTo>
                      <a:pt x="70" y="275"/>
                    </a:lnTo>
                    <a:lnTo>
                      <a:pt x="58" y="265"/>
                    </a:lnTo>
                    <a:lnTo>
                      <a:pt x="48" y="252"/>
                    </a:lnTo>
                    <a:lnTo>
                      <a:pt x="40" y="239"/>
                    </a:lnTo>
                    <a:lnTo>
                      <a:pt x="31" y="225"/>
                    </a:lnTo>
                    <a:lnTo>
                      <a:pt x="27" y="211"/>
                    </a:lnTo>
                    <a:lnTo>
                      <a:pt x="23" y="197"/>
                    </a:lnTo>
                    <a:lnTo>
                      <a:pt x="23" y="182"/>
                    </a:lnTo>
                    <a:lnTo>
                      <a:pt x="21" y="168"/>
                    </a:lnTo>
                    <a:lnTo>
                      <a:pt x="23" y="155"/>
                    </a:lnTo>
                    <a:lnTo>
                      <a:pt x="24" y="142"/>
                    </a:lnTo>
                    <a:lnTo>
                      <a:pt x="30" y="130"/>
                    </a:lnTo>
                    <a:lnTo>
                      <a:pt x="34" y="117"/>
                    </a:lnTo>
                    <a:lnTo>
                      <a:pt x="41" y="104"/>
                    </a:lnTo>
                    <a:lnTo>
                      <a:pt x="48" y="92"/>
                    </a:lnTo>
                    <a:lnTo>
                      <a:pt x="58" y="83"/>
                    </a:lnTo>
                    <a:lnTo>
                      <a:pt x="63" y="74"/>
                    </a:lnTo>
                    <a:lnTo>
                      <a:pt x="70" y="68"/>
                    </a:lnTo>
                    <a:lnTo>
                      <a:pt x="75" y="61"/>
                    </a:lnTo>
                    <a:lnTo>
                      <a:pt x="84" y="57"/>
                    </a:lnTo>
                    <a:lnTo>
                      <a:pt x="90" y="51"/>
                    </a:lnTo>
                    <a:lnTo>
                      <a:pt x="97" y="47"/>
                    </a:lnTo>
                    <a:lnTo>
                      <a:pt x="107" y="43"/>
                    </a:lnTo>
                    <a:lnTo>
                      <a:pt x="115" y="38"/>
                    </a:lnTo>
                    <a:lnTo>
                      <a:pt x="124" y="34"/>
                    </a:lnTo>
                    <a:lnTo>
                      <a:pt x="131" y="30"/>
                    </a:lnTo>
                    <a:lnTo>
                      <a:pt x="141" y="27"/>
                    </a:lnTo>
                    <a:lnTo>
                      <a:pt x="149" y="25"/>
                    </a:lnTo>
                    <a:lnTo>
                      <a:pt x="157" y="23"/>
                    </a:lnTo>
                    <a:lnTo>
                      <a:pt x="167" y="21"/>
                    </a:lnTo>
                    <a:lnTo>
                      <a:pt x="177" y="21"/>
                    </a:lnTo>
                    <a:lnTo>
                      <a:pt x="188" y="21"/>
                    </a:lnTo>
                    <a:lnTo>
                      <a:pt x="197" y="20"/>
                    </a:lnTo>
                    <a:lnTo>
                      <a:pt x="205" y="20"/>
                    </a:lnTo>
                    <a:lnTo>
                      <a:pt x="214" y="20"/>
                    </a:lnTo>
                    <a:lnTo>
                      <a:pt x="222" y="21"/>
                    </a:lnTo>
                    <a:lnTo>
                      <a:pt x="231" y="21"/>
                    </a:lnTo>
                    <a:lnTo>
                      <a:pt x="239" y="24"/>
                    </a:lnTo>
                    <a:lnTo>
                      <a:pt x="248" y="25"/>
                    </a:lnTo>
                    <a:lnTo>
                      <a:pt x="256" y="28"/>
                    </a:lnTo>
                    <a:lnTo>
                      <a:pt x="264" y="30"/>
                    </a:lnTo>
                    <a:lnTo>
                      <a:pt x="272" y="33"/>
                    </a:lnTo>
                    <a:lnTo>
                      <a:pt x="279" y="37"/>
                    </a:lnTo>
                    <a:lnTo>
                      <a:pt x="288" y="41"/>
                    </a:lnTo>
                    <a:lnTo>
                      <a:pt x="295" y="44"/>
                    </a:lnTo>
                    <a:lnTo>
                      <a:pt x="302" y="48"/>
                    </a:lnTo>
                    <a:lnTo>
                      <a:pt x="309" y="53"/>
                    </a:lnTo>
                    <a:lnTo>
                      <a:pt x="316" y="58"/>
                    </a:lnTo>
                    <a:lnTo>
                      <a:pt x="328" y="67"/>
                    </a:lnTo>
                    <a:lnTo>
                      <a:pt x="339" y="78"/>
                    </a:lnTo>
                    <a:lnTo>
                      <a:pt x="348" y="91"/>
                    </a:lnTo>
                    <a:lnTo>
                      <a:pt x="358" y="104"/>
                    </a:lnTo>
                    <a:lnTo>
                      <a:pt x="363" y="117"/>
                    </a:lnTo>
                    <a:lnTo>
                      <a:pt x="369" y="132"/>
                    </a:lnTo>
                    <a:lnTo>
                      <a:pt x="370" y="140"/>
                    </a:lnTo>
                    <a:lnTo>
                      <a:pt x="373" y="147"/>
                    </a:lnTo>
                    <a:lnTo>
                      <a:pt x="375" y="155"/>
                    </a:lnTo>
                    <a:lnTo>
                      <a:pt x="376" y="164"/>
                    </a:lnTo>
                    <a:lnTo>
                      <a:pt x="398" y="162"/>
                    </a:lnTo>
                    <a:lnTo>
                      <a:pt x="395" y="152"/>
                    </a:lnTo>
                    <a:lnTo>
                      <a:pt x="393" y="144"/>
                    </a:lnTo>
                    <a:lnTo>
                      <a:pt x="390" y="135"/>
                    </a:lnTo>
                    <a:lnTo>
                      <a:pt x="389" y="127"/>
                    </a:lnTo>
                    <a:lnTo>
                      <a:pt x="386" y="118"/>
                    </a:lnTo>
                    <a:lnTo>
                      <a:pt x="383" y="110"/>
                    </a:lnTo>
                    <a:lnTo>
                      <a:pt x="379" y="102"/>
                    </a:lnTo>
                    <a:lnTo>
                      <a:pt x="376" y="95"/>
                    </a:lnTo>
                    <a:lnTo>
                      <a:pt x="370" y="87"/>
                    </a:lnTo>
                    <a:lnTo>
                      <a:pt x="365" y="80"/>
                    </a:lnTo>
                    <a:lnTo>
                      <a:pt x="359" y="73"/>
                    </a:lnTo>
                    <a:lnTo>
                      <a:pt x="355" y="67"/>
                    </a:lnTo>
                    <a:lnTo>
                      <a:pt x="348" y="58"/>
                    </a:lnTo>
                    <a:lnTo>
                      <a:pt x="342" y="53"/>
                    </a:lnTo>
                    <a:lnTo>
                      <a:pt x="335" y="47"/>
                    </a:lnTo>
                    <a:lnTo>
                      <a:pt x="329" y="43"/>
                    </a:lnTo>
                    <a:lnTo>
                      <a:pt x="321" y="37"/>
                    </a:lnTo>
                    <a:lnTo>
                      <a:pt x="313" y="31"/>
                    </a:lnTo>
                    <a:lnTo>
                      <a:pt x="305" y="27"/>
                    </a:lnTo>
                    <a:lnTo>
                      <a:pt x="298" y="23"/>
                    </a:lnTo>
                    <a:lnTo>
                      <a:pt x="289" y="18"/>
                    </a:lnTo>
                    <a:lnTo>
                      <a:pt x="281" y="14"/>
                    </a:lnTo>
                    <a:lnTo>
                      <a:pt x="272" y="11"/>
                    </a:lnTo>
                    <a:lnTo>
                      <a:pt x="264" y="8"/>
                    </a:lnTo>
                    <a:lnTo>
                      <a:pt x="254" y="4"/>
                    </a:lnTo>
                    <a:lnTo>
                      <a:pt x="244" y="3"/>
                    </a:lnTo>
                    <a:lnTo>
                      <a:pt x="234" y="0"/>
                    </a:lnTo>
                    <a:lnTo>
                      <a:pt x="225" y="0"/>
                    </a:lnTo>
                    <a:lnTo>
                      <a:pt x="215" y="0"/>
                    </a:lnTo>
                    <a:lnTo>
                      <a:pt x="205" y="0"/>
                    </a:lnTo>
                    <a:lnTo>
                      <a:pt x="195" y="0"/>
                    </a:lnTo>
                    <a:lnTo>
                      <a:pt x="187" y="1"/>
                    </a:lnTo>
                    <a:lnTo>
                      <a:pt x="177" y="1"/>
                    </a:lnTo>
                    <a:lnTo>
                      <a:pt x="165" y="1"/>
                    </a:lnTo>
                    <a:lnTo>
                      <a:pt x="155" y="3"/>
                    </a:lnTo>
                    <a:lnTo>
                      <a:pt x="144" y="6"/>
                    </a:lnTo>
                    <a:lnTo>
                      <a:pt x="134" y="8"/>
                    </a:lnTo>
                    <a:lnTo>
                      <a:pt x="124" y="11"/>
                    </a:lnTo>
                    <a:lnTo>
                      <a:pt x="115" y="16"/>
                    </a:lnTo>
                    <a:lnTo>
                      <a:pt x="107" y="20"/>
                    </a:lnTo>
                    <a:lnTo>
                      <a:pt x="97" y="24"/>
                    </a:lnTo>
                    <a:lnTo>
                      <a:pt x="88" y="28"/>
                    </a:lnTo>
                    <a:lnTo>
                      <a:pt x="80" y="34"/>
                    </a:lnTo>
                    <a:lnTo>
                      <a:pt x="71" y="40"/>
                    </a:lnTo>
                    <a:lnTo>
                      <a:pt x="63" y="45"/>
                    </a:lnTo>
                    <a:lnTo>
                      <a:pt x="55" y="53"/>
                    </a:lnTo>
                    <a:lnTo>
                      <a:pt x="48" y="60"/>
                    </a:lnTo>
                    <a:lnTo>
                      <a:pt x="43" y="68"/>
                    </a:lnTo>
                    <a:lnTo>
                      <a:pt x="31" y="80"/>
                    </a:lnTo>
                    <a:lnTo>
                      <a:pt x="23" y="92"/>
                    </a:lnTo>
                    <a:lnTo>
                      <a:pt x="18" y="100"/>
                    </a:lnTo>
                    <a:lnTo>
                      <a:pt x="14" y="107"/>
                    </a:lnTo>
                    <a:lnTo>
                      <a:pt x="11" y="114"/>
                    </a:lnTo>
                    <a:lnTo>
                      <a:pt x="10" y="122"/>
                    </a:lnTo>
                    <a:lnTo>
                      <a:pt x="4" y="137"/>
                    </a:lnTo>
                    <a:lnTo>
                      <a:pt x="1" y="152"/>
                    </a:lnTo>
                    <a:lnTo>
                      <a:pt x="0" y="160"/>
                    </a:lnTo>
                    <a:lnTo>
                      <a:pt x="0" y="168"/>
                    </a:lnTo>
                    <a:lnTo>
                      <a:pt x="0" y="177"/>
                    </a:lnTo>
                    <a:lnTo>
                      <a:pt x="1" y="185"/>
                    </a:lnTo>
                    <a:lnTo>
                      <a:pt x="1" y="192"/>
                    </a:lnTo>
                    <a:lnTo>
                      <a:pt x="3" y="201"/>
                    </a:lnTo>
                    <a:lnTo>
                      <a:pt x="4" y="209"/>
                    </a:lnTo>
                    <a:lnTo>
                      <a:pt x="7" y="218"/>
                    </a:lnTo>
                    <a:lnTo>
                      <a:pt x="8" y="225"/>
                    </a:lnTo>
                    <a:lnTo>
                      <a:pt x="13" y="234"/>
                    </a:lnTo>
                    <a:lnTo>
                      <a:pt x="17" y="241"/>
                    </a:lnTo>
                    <a:lnTo>
                      <a:pt x="21" y="249"/>
                    </a:lnTo>
                    <a:lnTo>
                      <a:pt x="25" y="255"/>
                    </a:lnTo>
                    <a:lnTo>
                      <a:pt x="30" y="264"/>
                    </a:lnTo>
                    <a:lnTo>
                      <a:pt x="34" y="269"/>
                    </a:lnTo>
                    <a:lnTo>
                      <a:pt x="41" y="278"/>
                    </a:lnTo>
                    <a:lnTo>
                      <a:pt x="45" y="284"/>
                    </a:lnTo>
                    <a:lnTo>
                      <a:pt x="53" y="289"/>
                    </a:lnTo>
                    <a:lnTo>
                      <a:pt x="60" y="295"/>
                    </a:lnTo>
                    <a:lnTo>
                      <a:pt x="68" y="302"/>
                    </a:lnTo>
                    <a:lnTo>
                      <a:pt x="74" y="306"/>
                    </a:lnTo>
                    <a:lnTo>
                      <a:pt x="81" y="311"/>
                    </a:lnTo>
                    <a:lnTo>
                      <a:pt x="90" y="315"/>
                    </a:lnTo>
                    <a:lnTo>
                      <a:pt x="97" y="321"/>
                    </a:lnTo>
                    <a:lnTo>
                      <a:pt x="107" y="323"/>
                    </a:lnTo>
                    <a:lnTo>
                      <a:pt x="115" y="328"/>
                    </a:lnTo>
                    <a:lnTo>
                      <a:pt x="124" y="332"/>
                    </a:lnTo>
                    <a:lnTo>
                      <a:pt x="134" y="336"/>
                    </a:lnTo>
                    <a:lnTo>
                      <a:pt x="142" y="338"/>
                    </a:lnTo>
                    <a:lnTo>
                      <a:pt x="149" y="339"/>
                    </a:lnTo>
                    <a:lnTo>
                      <a:pt x="159" y="341"/>
                    </a:lnTo>
                    <a:lnTo>
                      <a:pt x="169" y="343"/>
                    </a:lnTo>
                    <a:lnTo>
                      <a:pt x="179" y="343"/>
                    </a:lnTo>
                    <a:lnTo>
                      <a:pt x="189" y="345"/>
                    </a:lnTo>
                    <a:lnTo>
                      <a:pt x="199" y="345"/>
                    </a:lnTo>
                    <a:lnTo>
                      <a:pt x="211" y="346"/>
                    </a:lnTo>
                    <a:lnTo>
                      <a:pt x="218" y="345"/>
                    </a:lnTo>
                    <a:lnTo>
                      <a:pt x="226" y="343"/>
                    </a:lnTo>
                    <a:lnTo>
                      <a:pt x="234" y="342"/>
                    </a:lnTo>
                    <a:lnTo>
                      <a:pt x="242" y="341"/>
                    </a:lnTo>
                    <a:lnTo>
                      <a:pt x="249" y="338"/>
                    </a:lnTo>
                    <a:lnTo>
                      <a:pt x="258" y="335"/>
                    </a:lnTo>
                    <a:lnTo>
                      <a:pt x="265" y="332"/>
                    </a:lnTo>
                    <a:lnTo>
                      <a:pt x="274" y="331"/>
                    </a:lnTo>
                    <a:lnTo>
                      <a:pt x="279" y="326"/>
                    </a:lnTo>
                    <a:lnTo>
                      <a:pt x="288" y="323"/>
                    </a:lnTo>
                    <a:lnTo>
                      <a:pt x="293" y="319"/>
                    </a:lnTo>
                    <a:lnTo>
                      <a:pt x="302" y="316"/>
                    </a:lnTo>
                    <a:lnTo>
                      <a:pt x="308" y="312"/>
                    </a:lnTo>
                    <a:lnTo>
                      <a:pt x="315" y="308"/>
                    </a:lnTo>
                    <a:lnTo>
                      <a:pt x="322" y="303"/>
                    </a:lnTo>
                    <a:lnTo>
                      <a:pt x="329" y="299"/>
                    </a:lnTo>
                    <a:lnTo>
                      <a:pt x="341" y="288"/>
                    </a:lnTo>
                    <a:lnTo>
                      <a:pt x="352" y="278"/>
                    </a:lnTo>
                    <a:lnTo>
                      <a:pt x="362" y="265"/>
                    </a:lnTo>
                    <a:lnTo>
                      <a:pt x="372" y="254"/>
                    </a:lnTo>
                    <a:lnTo>
                      <a:pt x="379" y="239"/>
                    </a:lnTo>
                    <a:lnTo>
                      <a:pt x="385" y="227"/>
                    </a:lnTo>
                    <a:lnTo>
                      <a:pt x="389" y="214"/>
                    </a:lnTo>
                    <a:lnTo>
                      <a:pt x="395" y="201"/>
                    </a:lnTo>
                    <a:lnTo>
                      <a:pt x="375" y="198"/>
                    </a:lnTo>
                    <a:lnTo>
                      <a:pt x="370" y="209"/>
                    </a:lnTo>
                    <a:lnTo>
                      <a:pt x="366" y="221"/>
                    </a:lnTo>
                    <a:lnTo>
                      <a:pt x="359" y="232"/>
                    </a:lnTo>
                    <a:lnTo>
                      <a:pt x="353" y="244"/>
                    </a:lnTo>
                    <a:lnTo>
                      <a:pt x="345" y="254"/>
                    </a:lnTo>
                    <a:lnTo>
                      <a:pt x="336" y="264"/>
                    </a:lnTo>
                    <a:lnTo>
                      <a:pt x="326" y="274"/>
                    </a:lnTo>
                    <a:lnTo>
                      <a:pt x="316" y="284"/>
                    </a:lnTo>
                    <a:lnTo>
                      <a:pt x="303" y="291"/>
                    </a:lnTo>
                    <a:lnTo>
                      <a:pt x="291" y="298"/>
                    </a:lnTo>
                    <a:lnTo>
                      <a:pt x="278" y="303"/>
                    </a:lnTo>
                    <a:lnTo>
                      <a:pt x="266" y="311"/>
                    </a:lnTo>
                    <a:lnTo>
                      <a:pt x="252" y="315"/>
                    </a:lnTo>
                    <a:lnTo>
                      <a:pt x="238" y="319"/>
                    </a:lnTo>
                    <a:lnTo>
                      <a:pt x="224" y="322"/>
                    </a:lnTo>
                    <a:lnTo>
                      <a:pt x="211"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67" name="Freeform 58">
                <a:extLst>
                  <a:ext uri="{FF2B5EF4-FFF2-40B4-BE49-F238E27FC236}">
                    <a16:creationId xmlns:a16="http://schemas.microsoft.com/office/drawing/2014/main" id="{AF6A5273-28BF-495F-9105-B9729067F635}"/>
                  </a:ext>
                </a:extLst>
              </p:cNvPr>
              <p:cNvSpPr>
                <a:spLocks/>
              </p:cNvSpPr>
              <p:nvPr/>
            </p:nvSpPr>
            <p:spPr bwMode="auto">
              <a:xfrm>
                <a:off x="6900863" y="952500"/>
                <a:ext cx="111125" cy="184150"/>
              </a:xfrm>
              <a:custGeom>
                <a:avLst/>
                <a:gdLst>
                  <a:gd name="T0" fmla="*/ 0 w 210"/>
                  <a:gd name="T1" fmla="*/ 2147483646 h 347"/>
                  <a:gd name="T2" fmla="*/ 2147483646 w 210"/>
                  <a:gd name="T3" fmla="*/ 2147483646 h 347"/>
                  <a:gd name="T4" fmla="*/ 2147483646 w 210"/>
                  <a:gd name="T5" fmla="*/ 2147483646 h 347"/>
                  <a:gd name="T6" fmla="*/ 2147483646 w 210"/>
                  <a:gd name="T7" fmla="*/ 2147483646 h 347"/>
                  <a:gd name="T8" fmla="*/ 2147483646 w 210"/>
                  <a:gd name="T9" fmla="*/ 2147483646 h 347"/>
                  <a:gd name="T10" fmla="*/ 2147483646 w 210"/>
                  <a:gd name="T11" fmla="*/ 0 h 347"/>
                  <a:gd name="T12" fmla="*/ 0 w 210"/>
                  <a:gd name="T13" fmla="*/ 2147483646 h 347"/>
                  <a:gd name="T14" fmla="*/ 0 w 210"/>
                  <a:gd name="T15" fmla="*/ 2147483646 h 3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0" h="347">
                    <a:moveTo>
                      <a:pt x="0" y="20"/>
                    </a:moveTo>
                    <a:lnTo>
                      <a:pt x="178" y="40"/>
                    </a:lnTo>
                    <a:lnTo>
                      <a:pt x="188" y="347"/>
                    </a:lnTo>
                    <a:lnTo>
                      <a:pt x="210" y="345"/>
                    </a:lnTo>
                    <a:lnTo>
                      <a:pt x="195" y="25"/>
                    </a:lnTo>
                    <a:lnTo>
                      <a:pt x="3" y="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68" name="Freeform 59">
                <a:extLst>
                  <a:ext uri="{FF2B5EF4-FFF2-40B4-BE49-F238E27FC236}">
                    <a16:creationId xmlns:a16="http://schemas.microsoft.com/office/drawing/2014/main" id="{B5037452-9713-4EFB-83D7-CE13DB86D7B2}"/>
                  </a:ext>
                </a:extLst>
              </p:cNvPr>
              <p:cNvSpPr>
                <a:spLocks/>
              </p:cNvSpPr>
              <p:nvPr/>
            </p:nvSpPr>
            <p:spPr bwMode="auto">
              <a:xfrm>
                <a:off x="6319838" y="941388"/>
                <a:ext cx="153988" cy="15875"/>
              </a:xfrm>
              <a:custGeom>
                <a:avLst/>
                <a:gdLst>
                  <a:gd name="T0" fmla="*/ 2147483646 w 291"/>
                  <a:gd name="T1" fmla="*/ 2147483646 h 29"/>
                  <a:gd name="T2" fmla="*/ 0 w 291"/>
                  <a:gd name="T3" fmla="*/ 0 h 29"/>
                  <a:gd name="T4" fmla="*/ 0 w 291"/>
                  <a:gd name="T5" fmla="*/ 2147483646 h 29"/>
                  <a:gd name="T6" fmla="*/ 2147483646 w 291"/>
                  <a:gd name="T7" fmla="*/ 2147483646 h 29"/>
                  <a:gd name="T8" fmla="*/ 2147483646 w 291"/>
                  <a:gd name="T9" fmla="*/ 2147483646 h 29"/>
                  <a:gd name="T10" fmla="*/ 2147483646 w 291"/>
                  <a:gd name="T11" fmla="*/ 2147483646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1" h="29">
                    <a:moveTo>
                      <a:pt x="291" y="7"/>
                    </a:moveTo>
                    <a:lnTo>
                      <a:pt x="0" y="0"/>
                    </a:lnTo>
                    <a:lnTo>
                      <a:pt x="0" y="21"/>
                    </a:lnTo>
                    <a:lnTo>
                      <a:pt x="291" y="29"/>
                    </a:lnTo>
                    <a:lnTo>
                      <a:pt x="291"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69" name="Freeform 60">
                <a:extLst>
                  <a:ext uri="{FF2B5EF4-FFF2-40B4-BE49-F238E27FC236}">
                    <a16:creationId xmlns:a16="http://schemas.microsoft.com/office/drawing/2014/main" id="{DE876575-7601-42F6-9C9F-A42B8BC7A230}"/>
                  </a:ext>
                </a:extLst>
              </p:cNvPr>
              <p:cNvSpPr>
                <a:spLocks/>
              </p:cNvSpPr>
              <p:nvPr/>
            </p:nvSpPr>
            <p:spPr bwMode="auto">
              <a:xfrm>
                <a:off x="6459538" y="1362075"/>
                <a:ext cx="138113" cy="115888"/>
              </a:xfrm>
              <a:custGeom>
                <a:avLst/>
                <a:gdLst>
                  <a:gd name="T0" fmla="*/ 2147483646 w 261"/>
                  <a:gd name="T1" fmla="*/ 2147483646 h 221"/>
                  <a:gd name="T2" fmla="*/ 2147483646 w 261"/>
                  <a:gd name="T3" fmla="*/ 2147483646 h 221"/>
                  <a:gd name="T4" fmla="*/ 2147483646 w 261"/>
                  <a:gd name="T5" fmla="*/ 2147483646 h 221"/>
                  <a:gd name="T6" fmla="*/ 2147483646 w 261"/>
                  <a:gd name="T7" fmla="*/ 2147483646 h 221"/>
                  <a:gd name="T8" fmla="*/ 2147483646 w 261"/>
                  <a:gd name="T9" fmla="*/ 2147483646 h 221"/>
                  <a:gd name="T10" fmla="*/ 2147483646 w 261"/>
                  <a:gd name="T11" fmla="*/ 2147483646 h 221"/>
                  <a:gd name="T12" fmla="*/ 2147483646 w 261"/>
                  <a:gd name="T13" fmla="*/ 2147483646 h 221"/>
                  <a:gd name="T14" fmla="*/ 2147483646 w 261"/>
                  <a:gd name="T15" fmla="*/ 2147483646 h 221"/>
                  <a:gd name="T16" fmla="*/ 2147483646 w 261"/>
                  <a:gd name="T17" fmla="*/ 2147483646 h 221"/>
                  <a:gd name="T18" fmla="*/ 2147483646 w 261"/>
                  <a:gd name="T19" fmla="*/ 2147483646 h 221"/>
                  <a:gd name="T20" fmla="*/ 2147483646 w 261"/>
                  <a:gd name="T21" fmla="*/ 2147483646 h 221"/>
                  <a:gd name="T22" fmla="*/ 2147483646 w 261"/>
                  <a:gd name="T23" fmla="*/ 0 h 221"/>
                  <a:gd name="T24" fmla="*/ 2147483646 w 261"/>
                  <a:gd name="T25" fmla="*/ 2147483646 h 221"/>
                  <a:gd name="T26" fmla="*/ 2147483646 w 261"/>
                  <a:gd name="T27" fmla="*/ 2147483646 h 221"/>
                  <a:gd name="T28" fmla="*/ 2147483646 w 261"/>
                  <a:gd name="T29" fmla="*/ 2147483646 h 221"/>
                  <a:gd name="T30" fmla="*/ 2147483646 w 261"/>
                  <a:gd name="T31" fmla="*/ 2147483646 h 221"/>
                  <a:gd name="T32" fmla="*/ 2147483646 w 261"/>
                  <a:gd name="T33" fmla="*/ 2147483646 h 221"/>
                  <a:gd name="T34" fmla="*/ 2147483646 w 261"/>
                  <a:gd name="T35" fmla="*/ 2147483646 h 221"/>
                  <a:gd name="T36" fmla="*/ 2147483646 w 261"/>
                  <a:gd name="T37" fmla="*/ 2147483646 h 221"/>
                  <a:gd name="T38" fmla="*/ 2147483646 w 261"/>
                  <a:gd name="T39" fmla="*/ 2147483646 h 221"/>
                  <a:gd name="T40" fmla="*/ 0 w 261"/>
                  <a:gd name="T41" fmla="*/ 2147483646 h 221"/>
                  <a:gd name="T42" fmla="*/ 2147483646 w 261"/>
                  <a:gd name="T43" fmla="*/ 2147483646 h 221"/>
                  <a:gd name="T44" fmla="*/ 2147483646 w 261"/>
                  <a:gd name="T45" fmla="*/ 2147483646 h 221"/>
                  <a:gd name="T46" fmla="*/ 2147483646 w 261"/>
                  <a:gd name="T47" fmla="*/ 2147483646 h 221"/>
                  <a:gd name="T48" fmla="*/ 2147483646 w 261"/>
                  <a:gd name="T49" fmla="*/ 2147483646 h 221"/>
                  <a:gd name="T50" fmla="*/ 2147483646 w 261"/>
                  <a:gd name="T51" fmla="*/ 2147483646 h 221"/>
                  <a:gd name="T52" fmla="*/ 2147483646 w 261"/>
                  <a:gd name="T53" fmla="*/ 2147483646 h 221"/>
                  <a:gd name="T54" fmla="*/ 2147483646 w 261"/>
                  <a:gd name="T55" fmla="*/ 2147483646 h 221"/>
                  <a:gd name="T56" fmla="*/ 2147483646 w 261"/>
                  <a:gd name="T57" fmla="*/ 2147483646 h 221"/>
                  <a:gd name="T58" fmla="*/ 2147483646 w 261"/>
                  <a:gd name="T59" fmla="*/ 2147483646 h 221"/>
                  <a:gd name="T60" fmla="*/ 2147483646 w 261"/>
                  <a:gd name="T61" fmla="*/ 2147483646 h 221"/>
                  <a:gd name="T62" fmla="*/ 2147483646 w 261"/>
                  <a:gd name="T63" fmla="*/ 2147483646 h 221"/>
                  <a:gd name="T64" fmla="*/ 2147483646 w 261"/>
                  <a:gd name="T65" fmla="*/ 2147483646 h 221"/>
                  <a:gd name="T66" fmla="*/ 2147483646 w 261"/>
                  <a:gd name="T67" fmla="*/ 2147483646 h 221"/>
                  <a:gd name="T68" fmla="*/ 2147483646 w 261"/>
                  <a:gd name="T69" fmla="*/ 2147483646 h 221"/>
                  <a:gd name="T70" fmla="*/ 2147483646 w 261"/>
                  <a:gd name="T71" fmla="*/ 2147483646 h 221"/>
                  <a:gd name="T72" fmla="*/ 2147483646 w 261"/>
                  <a:gd name="T73" fmla="*/ 2147483646 h 221"/>
                  <a:gd name="T74" fmla="*/ 2147483646 w 261"/>
                  <a:gd name="T75" fmla="*/ 2147483646 h 221"/>
                  <a:gd name="T76" fmla="*/ 2147483646 w 261"/>
                  <a:gd name="T77" fmla="*/ 2147483646 h 221"/>
                  <a:gd name="T78" fmla="*/ 2147483646 w 261"/>
                  <a:gd name="T79" fmla="*/ 2147483646 h 221"/>
                  <a:gd name="T80" fmla="*/ 2147483646 w 261"/>
                  <a:gd name="T81" fmla="*/ 2147483646 h 221"/>
                  <a:gd name="T82" fmla="*/ 2147483646 w 261"/>
                  <a:gd name="T83" fmla="*/ 2147483646 h 221"/>
                  <a:gd name="T84" fmla="*/ 2147483646 w 261"/>
                  <a:gd name="T85" fmla="*/ 2147483646 h 221"/>
                  <a:gd name="T86" fmla="*/ 2147483646 w 261"/>
                  <a:gd name="T87" fmla="*/ 2147483646 h 221"/>
                  <a:gd name="T88" fmla="*/ 2147483646 w 261"/>
                  <a:gd name="T89" fmla="*/ 2147483646 h 221"/>
                  <a:gd name="T90" fmla="*/ 2147483646 w 261"/>
                  <a:gd name="T91" fmla="*/ 2147483646 h 221"/>
                  <a:gd name="T92" fmla="*/ 2147483646 w 261"/>
                  <a:gd name="T93" fmla="*/ 2147483646 h 221"/>
                  <a:gd name="T94" fmla="*/ 2147483646 w 261"/>
                  <a:gd name="T95" fmla="*/ 2147483646 h 221"/>
                  <a:gd name="T96" fmla="*/ 2147483646 w 261"/>
                  <a:gd name="T97" fmla="*/ 2147483646 h 221"/>
                  <a:gd name="T98" fmla="*/ 2147483646 w 261"/>
                  <a:gd name="T99" fmla="*/ 2147483646 h 2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61" h="221">
                    <a:moveTo>
                      <a:pt x="227" y="221"/>
                    </a:moveTo>
                    <a:lnTo>
                      <a:pt x="234" y="208"/>
                    </a:lnTo>
                    <a:lnTo>
                      <a:pt x="241" y="196"/>
                    </a:lnTo>
                    <a:lnTo>
                      <a:pt x="247" y="185"/>
                    </a:lnTo>
                    <a:lnTo>
                      <a:pt x="253" y="174"/>
                    </a:lnTo>
                    <a:lnTo>
                      <a:pt x="256" y="161"/>
                    </a:lnTo>
                    <a:lnTo>
                      <a:pt x="259" y="149"/>
                    </a:lnTo>
                    <a:lnTo>
                      <a:pt x="260" y="137"/>
                    </a:lnTo>
                    <a:lnTo>
                      <a:pt x="261" y="125"/>
                    </a:lnTo>
                    <a:lnTo>
                      <a:pt x="259" y="112"/>
                    </a:lnTo>
                    <a:lnTo>
                      <a:pt x="257" y="100"/>
                    </a:lnTo>
                    <a:lnTo>
                      <a:pt x="253" y="88"/>
                    </a:lnTo>
                    <a:lnTo>
                      <a:pt x="249" y="77"/>
                    </a:lnTo>
                    <a:lnTo>
                      <a:pt x="241" y="64"/>
                    </a:lnTo>
                    <a:lnTo>
                      <a:pt x="236" y="54"/>
                    </a:lnTo>
                    <a:lnTo>
                      <a:pt x="227" y="44"/>
                    </a:lnTo>
                    <a:lnTo>
                      <a:pt x="219" y="35"/>
                    </a:lnTo>
                    <a:lnTo>
                      <a:pt x="207" y="25"/>
                    </a:lnTo>
                    <a:lnTo>
                      <a:pt x="197" y="18"/>
                    </a:lnTo>
                    <a:lnTo>
                      <a:pt x="186" y="13"/>
                    </a:lnTo>
                    <a:lnTo>
                      <a:pt x="174" y="8"/>
                    </a:lnTo>
                    <a:lnTo>
                      <a:pt x="162" y="4"/>
                    </a:lnTo>
                    <a:lnTo>
                      <a:pt x="150" y="1"/>
                    </a:lnTo>
                    <a:lnTo>
                      <a:pt x="137" y="0"/>
                    </a:lnTo>
                    <a:lnTo>
                      <a:pt x="125" y="1"/>
                    </a:lnTo>
                    <a:lnTo>
                      <a:pt x="112" y="1"/>
                    </a:lnTo>
                    <a:lnTo>
                      <a:pt x="99" y="4"/>
                    </a:lnTo>
                    <a:lnTo>
                      <a:pt x="85" y="7"/>
                    </a:lnTo>
                    <a:lnTo>
                      <a:pt x="75" y="13"/>
                    </a:lnTo>
                    <a:lnTo>
                      <a:pt x="62" y="17"/>
                    </a:lnTo>
                    <a:lnTo>
                      <a:pt x="52" y="25"/>
                    </a:lnTo>
                    <a:lnTo>
                      <a:pt x="43" y="34"/>
                    </a:lnTo>
                    <a:lnTo>
                      <a:pt x="35" y="44"/>
                    </a:lnTo>
                    <a:lnTo>
                      <a:pt x="26" y="51"/>
                    </a:lnTo>
                    <a:lnTo>
                      <a:pt x="20" y="60"/>
                    </a:lnTo>
                    <a:lnTo>
                      <a:pt x="16" y="68"/>
                    </a:lnTo>
                    <a:lnTo>
                      <a:pt x="12" y="78"/>
                    </a:lnTo>
                    <a:lnTo>
                      <a:pt x="8" y="87"/>
                    </a:lnTo>
                    <a:lnTo>
                      <a:pt x="5" y="98"/>
                    </a:lnTo>
                    <a:lnTo>
                      <a:pt x="2" y="108"/>
                    </a:lnTo>
                    <a:lnTo>
                      <a:pt x="2" y="121"/>
                    </a:lnTo>
                    <a:lnTo>
                      <a:pt x="0" y="131"/>
                    </a:lnTo>
                    <a:lnTo>
                      <a:pt x="0" y="142"/>
                    </a:lnTo>
                    <a:lnTo>
                      <a:pt x="2" y="152"/>
                    </a:lnTo>
                    <a:lnTo>
                      <a:pt x="5" y="164"/>
                    </a:lnTo>
                    <a:lnTo>
                      <a:pt x="6" y="172"/>
                    </a:lnTo>
                    <a:lnTo>
                      <a:pt x="10" y="182"/>
                    </a:lnTo>
                    <a:lnTo>
                      <a:pt x="15" y="192"/>
                    </a:lnTo>
                    <a:lnTo>
                      <a:pt x="22" y="202"/>
                    </a:lnTo>
                    <a:lnTo>
                      <a:pt x="39" y="191"/>
                    </a:lnTo>
                    <a:lnTo>
                      <a:pt x="33" y="182"/>
                    </a:lnTo>
                    <a:lnTo>
                      <a:pt x="29" y="174"/>
                    </a:lnTo>
                    <a:lnTo>
                      <a:pt x="26" y="165"/>
                    </a:lnTo>
                    <a:lnTo>
                      <a:pt x="25" y="158"/>
                    </a:lnTo>
                    <a:lnTo>
                      <a:pt x="22" y="148"/>
                    </a:lnTo>
                    <a:lnTo>
                      <a:pt x="22" y="139"/>
                    </a:lnTo>
                    <a:lnTo>
                      <a:pt x="22" y="131"/>
                    </a:lnTo>
                    <a:lnTo>
                      <a:pt x="23" y="122"/>
                    </a:lnTo>
                    <a:lnTo>
                      <a:pt x="23" y="112"/>
                    </a:lnTo>
                    <a:lnTo>
                      <a:pt x="25" y="104"/>
                    </a:lnTo>
                    <a:lnTo>
                      <a:pt x="26" y="95"/>
                    </a:lnTo>
                    <a:lnTo>
                      <a:pt x="30" y="87"/>
                    </a:lnTo>
                    <a:lnTo>
                      <a:pt x="35" y="78"/>
                    </a:lnTo>
                    <a:lnTo>
                      <a:pt x="39" y="71"/>
                    </a:lnTo>
                    <a:lnTo>
                      <a:pt x="43" y="64"/>
                    </a:lnTo>
                    <a:lnTo>
                      <a:pt x="50" y="58"/>
                    </a:lnTo>
                    <a:lnTo>
                      <a:pt x="58" y="50"/>
                    </a:lnTo>
                    <a:lnTo>
                      <a:pt x="66" y="43"/>
                    </a:lnTo>
                    <a:lnTo>
                      <a:pt x="75" y="35"/>
                    </a:lnTo>
                    <a:lnTo>
                      <a:pt x="85" y="31"/>
                    </a:lnTo>
                    <a:lnTo>
                      <a:pt x="92" y="27"/>
                    </a:lnTo>
                    <a:lnTo>
                      <a:pt x="105" y="24"/>
                    </a:lnTo>
                    <a:lnTo>
                      <a:pt x="113" y="21"/>
                    </a:lnTo>
                    <a:lnTo>
                      <a:pt x="125" y="21"/>
                    </a:lnTo>
                    <a:lnTo>
                      <a:pt x="136" y="20"/>
                    </a:lnTo>
                    <a:lnTo>
                      <a:pt x="146" y="21"/>
                    </a:lnTo>
                    <a:lnTo>
                      <a:pt x="157" y="23"/>
                    </a:lnTo>
                    <a:lnTo>
                      <a:pt x="167" y="27"/>
                    </a:lnTo>
                    <a:lnTo>
                      <a:pt x="176" y="31"/>
                    </a:lnTo>
                    <a:lnTo>
                      <a:pt x="186" y="35"/>
                    </a:lnTo>
                    <a:lnTo>
                      <a:pt x="194" y="41"/>
                    </a:lnTo>
                    <a:lnTo>
                      <a:pt x="204" y="50"/>
                    </a:lnTo>
                    <a:lnTo>
                      <a:pt x="212" y="57"/>
                    </a:lnTo>
                    <a:lnTo>
                      <a:pt x="219" y="65"/>
                    </a:lnTo>
                    <a:lnTo>
                      <a:pt x="224" y="74"/>
                    </a:lnTo>
                    <a:lnTo>
                      <a:pt x="230" y="84"/>
                    </a:lnTo>
                    <a:lnTo>
                      <a:pt x="233" y="92"/>
                    </a:lnTo>
                    <a:lnTo>
                      <a:pt x="236" y="104"/>
                    </a:lnTo>
                    <a:lnTo>
                      <a:pt x="237" y="114"/>
                    </a:lnTo>
                    <a:lnTo>
                      <a:pt x="240" y="125"/>
                    </a:lnTo>
                    <a:lnTo>
                      <a:pt x="239" y="135"/>
                    </a:lnTo>
                    <a:lnTo>
                      <a:pt x="239" y="147"/>
                    </a:lnTo>
                    <a:lnTo>
                      <a:pt x="236" y="157"/>
                    </a:lnTo>
                    <a:lnTo>
                      <a:pt x="233" y="168"/>
                    </a:lnTo>
                    <a:lnTo>
                      <a:pt x="229" y="177"/>
                    </a:lnTo>
                    <a:lnTo>
                      <a:pt x="224" y="188"/>
                    </a:lnTo>
                    <a:lnTo>
                      <a:pt x="217" y="196"/>
                    </a:lnTo>
                    <a:lnTo>
                      <a:pt x="212" y="208"/>
                    </a:lnTo>
                    <a:lnTo>
                      <a:pt x="227" y="2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70" name="Freeform 61">
                <a:extLst>
                  <a:ext uri="{FF2B5EF4-FFF2-40B4-BE49-F238E27FC236}">
                    <a16:creationId xmlns:a16="http://schemas.microsoft.com/office/drawing/2014/main" id="{B9D531D6-7A22-4372-A2FA-E5339BE4E4DA}"/>
                  </a:ext>
                </a:extLst>
              </p:cNvPr>
              <p:cNvSpPr>
                <a:spLocks/>
              </p:cNvSpPr>
              <p:nvPr/>
            </p:nvSpPr>
            <p:spPr bwMode="auto">
              <a:xfrm>
                <a:off x="6913563" y="1123950"/>
                <a:ext cx="176213" cy="161925"/>
              </a:xfrm>
              <a:custGeom>
                <a:avLst/>
                <a:gdLst>
                  <a:gd name="T0" fmla="*/ 2147483646 w 333"/>
                  <a:gd name="T1" fmla="*/ 2147483646 h 305"/>
                  <a:gd name="T2" fmla="*/ 2147483646 w 333"/>
                  <a:gd name="T3" fmla="*/ 2147483646 h 305"/>
                  <a:gd name="T4" fmla="*/ 2147483646 w 333"/>
                  <a:gd name="T5" fmla="*/ 0 h 305"/>
                  <a:gd name="T6" fmla="*/ 2147483646 w 333"/>
                  <a:gd name="T7" fmla="*/ 0 h 305"/>
                  <a:gd name="T8" fmla="*/ 2147483646 w 333"/>
                  <a:gd name="T9" fmla="*/ 2147483646 h 305"/>
                  <a:gd name="T10" fmla="*/ 2147483646 w 333"/>
                  <a:gd name="T11" fmla="*/ 2147483646 h 305"/>
                  <a:gd name="T12" fmla="*/ 2147483646 w 333"/>
                  <a:gd name="T13" fmla="*/ 2147483646 h 305"/>
                  <a:gd name="T14" fmla="*/ 2147483646 w 333"/>
                  <a:gd name="T15" fmla="*/ 2147483646 h 305"/>
                  <a:gd name="T16" fmla="*/ 2147483646 w 333"/>
                  <a:gd name="T17" fmla="*/ 2147483646 h 305"/>
                  <a:gd name="T18" fmla="*/ 2147483646 w 333"/>
                  <a:gd name="T19" fmla="*/ 2147483646 h 305"/>
                  <a:gd name="T20" fmla="*/ 2147483646 w 333"/>
                  <a:gd name="T21" fmla="*/ 2147483646 h 305"/>
                  <a:gd name="T22" fmla="*/ 2147483646 w 333"/>
                  <a:gd name="T23" fmla="*/ 2147483646 h 305"/>
                  <a:gd name="T24" fmla="*/ 0 w 333"/>
                  <a:gd name="T25" fmla="*/ 2147483646 h 305"/>
                  <a:gd name="T26" fmla="*/ 0 w 333"/>
                  <a:gd name="T27" fmla="*/ 2147483646 h 305"/>
                  <a:gd name="T28" fmla="*/ 2147483646 w 333"/>
                  <a:gd name="T29" fmla="*/ 2147483646 h 305"/>
                  <a:gd name="T30" fmla="*/ 2147483646 w 333"/>
                  <a:gd name="T31" fmla="*/ 2147483646 h 305"/>
                  <a:gd name="T32" fmla="*/ 2147483646 w 333"/>
                  <a:gd name="T33" fmla="*/ 2147483646 h 305"/>
                  <a:gd name="T34" fmla="*/ 2147483646 w 333"/>
                  <a:gd name="T35" fmla="*/ 2147483646 h 305"/>
                  <a:gd name="T36" fmla="*/ 2147483646 w 333"/>
                  <a:gd name="T37" fmla="*/ 2147483646 h 305"/>
                  <a:gd name="T38" fmla="*/ 2147483646 w 333"/>
                  <a:gd name="T39" fmla="*/ 2147483646 h 305"/>
                  <a:gd name="T40" fmla="*/ 2147483646 w 333"/>
                  <a:gd name="T41" fmla="*/ 2147483646 h 305"/>
                  <a:gd name="T42" fmla="*/ 2147483646 w 333"/>
                  <a:gd name="T43" fmla="*/ 2147483646 h 305"/>
                  <a:gd name="T44" fmla="*/ 2147483646 w 333"/>
                  <a:gd name="T45" fmla="*/ 2147483646 h 305"/>
                  <a:gd name="T46" fmla="*/ 2147483646 w 333"/>
                  <a:gd name="T47" fmla="*/ 2147483646 h 305"/>
                  <a:gd name="T48" fmla="*/ 2147483646 w 333"/>
                  <a:gd name="T49" fmla="*/ 2147483646 h 305"/>
                  <a:gd name="T50" fmla="*/ 2147483646 w 333"/>
                  <a:gd name="T51" fmla="*/ 2147483646 h 305"/>
                  <a:gd name="T52" fmla="*/ 2147483646 w 333"/>
                  <a:gd name="T53" fmla="*/ 2147483646 h 305"/>
                  <a:gd name="T54" fmla="*/ 2147483646 w 333"/>
                  <a:gd name="T55" fmla="*/ 2147483646 h 305"/>
                  <a:gd name="T56" fmla="*/ 2147483646 w 333"/>
                  <a:gd name="T57" fmla="*/ 2147483646 h 305"/>
                  <a:gd name="T58" fmla="*/ 2147483646 w 333"/>
                  <a:gd name="T59" fmla="*/ 2147483646 h 305"/>
                  <a:gd name="T60" fmla="*/ 2147483646 w 333"/>
                  <a:gd name="T61" fmla="*/ 2147483646 h 305"/>
                  <a:gd name="T62" fmla="*/ 2147483646 w 333"/>
                  <a:gd name="T63" fmla="*/ 2147483646 h 305"/>
                  <a:gd name="T64" fmla="*/ 2147483646 w 333"/>
                  <a:gd name="T65" fmla="*/ 2147483646 h 305"/>
                  <a:gd name="T66" fmla="*/ 2147483646 w 333"/>
                  <a:gd name="T67" fmla="*/ 2147483646 h 305"/>
                  <a:gd name="T68" fmla="*/ 2147483646 w 333"/>
                  <a:gd name="T69" fmla="*/ 2147483646 h 305"/>
                  <a:gd name="T70" fmla="*/ 2147483646 w 333"/>
                  <a:gd name="T71" fmla="*/ 2147483646 h 305"/>
                  <a:gd name="T72" fmla="*/ 2147483646 w 333"/>
                  <a:gd name="T73" fmla="*/ 2147483646 h 305"/>
                  <a:gd name="T74" fmla="*/ 2147483646 w 333"/>
                  <a:gd name="T75" fmla="*/ 2147483646 h 305"/>
                  <a:gd name="T76" fmla="*/ 2147483646 w 333"/>
                  <a:gd name="T77" fmla="*/ 2147483646 h 305"/>
                  <a:gd name="T78" fmla="*/ 2147483646 w 333"/>
                  <a:gd name="T79" fmla="*/ 2147483646 h 305"/>
                  <a:gd name="T80" fmla="*/ 2147483646 w 333"/>
                  <a:gd name="T81" fmla="*/ 2147483646 h 305"/>
                  <a:gd name="T82" fmla="*/ 2147483646 w 333"/>
                  <a:gd name="T83" fmla="*/ 2147483646 h 305"/>
                  <a:gd name="T84" fmla="*/ 2147483646 w 333"/>
                  <a:gd name="T85" fmla="*/ 2147483646 h 305"/>
                  <a:gd name="T86" fmla="*/ 2147483646 w 333"/>
                  <a:gd name="T87" fmla="*/ 2147483646 h 305"/>
                  <a:gd name="T88" fmla="*/ 2147483646 w 333"/>
                  <a:gd name="T89" fmla="*/ 2147483646 h 305"/>
                  <a:gd name="T90" fmla="*/ 2147483646 w 333"/>
                  <a:gd name="T91" fmla="*/ 2147483646 h 3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33" h="305">
                    <a:moveTo>
                      <a:pt x="261" y="30"/>
                    </a:moveTo>
                    <a:lnTo>
                      <a:pt x="253" y="24"/>
                    </a:lnTo>
                    <a:lnTo>
                      <a:pt x="246" y="20"/>
                    </a:lnTo>
                    <a:lnTo>
                      <a:pt x="238" y="15"/>
                    </a:lnTo>
                    <a:lnTo>
                      <a:pt x="231" y="12"/>
                    </a:lnTo>
                    <a:lnTo>
                      <a:pt x="216" y="7"/>
                    </a:lnTo>
                    <a:lnTo>
                      <a:pt x="201" y="4"/>
                    </a:lnTo>
                    <a:lnTo>
                      <a:pt x="193" y="1"/>
                    </a:lnTo>
                    <a:lnTo>
                      <a:pt x="184" y="0"/>
                    </a:lnTo>
                    <a:lnTo>
                      <a:pt x="176" y="0"/>
                    </a:lnTo>
                    <a:lnTo>
                      <a:pt x="169" y="0"/>
                    </a:lnTo>
                    <a:lnTo>
                      <a:pt x="160" y="0"/>
                    </a:lnTo>
                    <a:lnTo>
                      <a:pt x="153" y="0"/>
                    </a:lnTo>
                    <a:lnTo>
                      <a:pt x="144" y="1"/>
                    </a:lnTo>
                    <a:lnTo>
                      <a:pt x="137" y="4"/>
                    </a:lnTo>
                    <a:lnTo>
                      <a:pt x="129" y="4"/>
                    </a:lnTo>
                    <a:lnTo>
                      <a:pt x="120" y="7"/>
                    </a:lnTo>
                    <a:lnTo>
                      <a:pt x="112" y="8"/>
                    </a:lnTo>
                    <a:lnTo>
                      <a:pt x="104" y="12"/>
                    </a:lnTo>
                    <a:lnTo>
                      <a:pt x="89" y="18"/>
                    </a:lnTo>
                    <a:lnTo>
                      <a:pt x="76" y="28"/>
                    </a:lnTo>
                    <a:lnTo>
                      <a:pt x="69" y="32"/>
                    </a:lnTo>
                    <a:lnTo>
                      <a:pt x="63" y="37"/>
                    </a:lnTo>
                    <a:lnTo>
                      <a:pt x="56" y="41"/>
                    </a:lnTo>
                    <a:lnTo>
                      <a:pt x="50" y="48"/>
                    </a:lnTo>
                    <a:lnTo>
                      <a:pt x="45" y="52"/>
                    </a:lnTo>
                    <a:lnTo>
                      <a:pt x="39" y="60"/>
                    </a:lnTo>
                    <a:lnTo>
                      <a:pt x="35" y="65"/>
                    </a:lnTo>
                    <a:lnTo>
                      <a:pt x="30" y="74"/>
                    </a:lnTo>
                    <a:lnTo>
                      <a:pt x="25" y="80"/>
                    </a:lnTo>
                    <a:lnTo>
                      <a:pt x="20" y="87"/>
                    </a:lnTo>
                    <a:lnTo>
                      <a:pt x="16" y="94"/>
                    </a:lnTo>
                    <a:lnTo>
                      <a:pt x="13" y="102"/>
                    </a:lnTo>
                    <a:lnTo>
                      <a:pt x="9" y="109"/>
                    </a:lnTo>
                    <a:lnTo>
                      <a:pt x="8" y="117"/>
                    </a:lnTo>
                    <a:lnTo>
                      <a:pt x="5" y="125"/>
                    </a:lnTo>
                    <a:lnTo>
                      <a:pt x="5" y="134"/>
                    </a:lnTo>
                    <a:lnTo>
                      <a:pt x="2" y="141"/>
                    </a:lnTo>
                    <a:lnTo>
                      <a:pt x="0" y="148"/>
                    </a:lnTo>
                    <a:lnTo>
                      <a:pt x="0" y="156"/>
                    </a:lnTo>
                    <a:lnTo>
                      <a:pt x="0" y="165"/>
                    </a:lnTo>
                    <a:lnTo>
                      <a:pt x="0" y="172"/>
                    </a:lnTo>
                    <a:lnTo>
                      <a:pt x="0" y="181"/>
                    </a:lnTo>
                    <a:lnTo>
                      <a:pt x="2" y="189"/>
                    </a:lnTo>
                    <a:lnTo>
                      <a:pt x="5" y="198"/>
                    </a:lnTo>
                    <a:lnTo>
                      <a:pt x="8" y="212"/>
                    </a:lnTo>
                    <a:lnTo>
                      <a:pt x="13" y="228"/>
                    </a:lnTo>
                    <a:lnTo>
                      <a:pt x="16" y="235"/>
                    </a:lnTo>
                    <a:lnTo>
                      <a:pt x="20" y="242"/>
                    </a:lnTo>
                    <a:lnTo>
                      <a:pt x="25" y="249"/>
                    </a:lnTo>
                    <a:lnTo>
                      <a:pt x="29" y="258"/>
                    </a:lnTo>
                    <a:lnTo>
                      <a:pt x="33" y="263"/>
                    </a:lnTo>
                    <a:lnTo>
                      <a:pt x="37" y="271"/>
                    </a:lnTo>
                    <a:lnTo>
                      <a:pt x="42" y="276"/>
                    </a:lnTo>
                    <a:lnTo>
                      <a:pt x="49" y="283"/>
                    </a:lnTo>
                    <a:lnTo>
                      <a:pt x="53" y="288"/>
                    </a:lnTo>
                    <a:lnTo>
                      <a:pt x="60" y="293"/>
                    </a:lnTo>
                    <a:lnTo>
                      <a:pt x="66" y="299"/>
                    </a:lnTo>
                    <a:lnTo>
                      <a:pt x="75" y="305"/>
                    </a:lnTo>
                    <a:lnTo>
                      <a:pt x="86" y="288"/>
                    </a:lnTo>
                    <a:lnTo>
                      <a:pt x="73" y="278"/>
                    </a:lnTo>
                    <a:lnTo>
                      <a:pt x="63" y="268"/>
                    </a:lnTo>
                    <a:lnTo>
                      <a:pt x="53" y="256"/>
                    </a:lnTo>
                    <a:lnTo>
                      <a:pt x="46" y="246"/>
                    </a:lnTo>
                    <a:lnTo>
                      <a:pt x="37" y="233"/>
                    </a:lnTo>
                    <a:lnTo>
                      <a:pt x="33" y="221"/>
                    </a:lnTo>
                    <a:lnTo>
                      <a:pt x="27" y="208"/>
                    </a:lnTo>
                    <a:lnTo>
                      <a:pt x="26" y="195"/>
                    </a:lnTo>
                    <a:lnTo>
                      <a:pt x="22" y="179"/>
                    </a:lnTo>
                    <a:lnTo>
                      <a:pt x="22" y="165"/>
                    </a:lnTo>
                    <a:lnTo>
                      <a:pt x="22" y="151"/>
                    </a:lnTo>
                    <a:lnTo>
                      <a:pt x="26" y="138"/>
                    </a:lnTo>
                    <a:lnTo>
                      <a:pt x="27" y="124"/>
                    </a:lnTo>
                    <a:lnTo>
                      <a:pt x="33" y="109"/>
                    </a:lnTo>
                    <a:lnTo>
                      <a:pt x="39" y="97"/>
                    </a:lnTo>
                    <a:lnTo>
                      <a:pt x="47" y="85"/>
                    </a:lnTo>
                    <a:lnTo>
                      <a:pt x="56" y="72"/>
                    </a:lnTo>
                    <a:lnTo>
                      <a:pt x="65" y="62"/>
                    </a:lnTo>
                    <a:lnTo>
                      <a:pt x="75" y="52"/>
                    </a:lnTo>
                    <a:lnTo>
                      <a:pt x="87" y="44"/>
                    </a:lnTo>
                    <a:lnTo>
                      <a:pt x="99" y="35"/>
                    </a:lnTo>
                    <a:lnTo>
                      <a:pt x="112" y="31"/>
                    </a:lnTo>
                    <a:lnTo>
                      <a:pt x="126" y="25"/>
                    </a:lnTo>
                    <a:lnTo>
                      <a:pt x="140" y="24"/>
                    </a:lnTo>
                    <a:lnTo>
                      <a:pt x="153" y="20"/>
                    </a:lnTo>
                    <a:lnTo>
                      <a:pt x="167" y="20"/>
                    </a:lnTo>
                    <a:lnTo>
                      <a:pt x="181" y="20"/>
                    </a:lnTo>
                    <a:lnTo>
                      <a:pt x="196" y="24"/>
                    </a:lnTo>
                    <a:lnTo>
                      <a:pt x="209" y="27"/>
                    </a:lnTo>
                    <a:lnTo>
                      <a:pt x="223" y="31"/>
                    </a:lnTo>
                    <a:lnTo>
                      <a:pt x="228" y="34"/>
                    </a:lnTo>
                    <a:lnTo>
                      <a:pt x="236" y="38"/>
                    </a:lnTo>
                    <a:lnTo>
                      <a:pt x="243" y="42"/>
                    </a:lnTo>
                    <a:lnTo>
                      <a:pt x="250" y="47"/>
                    </a:lnTo>
                    <a:lnTo>
                      <a:pt x="260" y="54"/>
                    </a:lnTo>
                    <a:lnTo>
                      <a:pt x="271" y="64"/>
                    </a:lnTo>
                    <a:lnTo>
                      <a:pt x="280" y="74"/>
                    </a:lnTo>
                    <a:lnTo>
                      <a:pt x="288" y="87"/>
                    </a:lnTo>
                    <a:lnTo>
                      <a:pt x="294" y="98"/>
                    </a:lnTo>
                    <a:lnTo>
                      <a:pt x="301" y="111"/>
                    </a:lnTo>
                    <a:lnTo>
                      <a:pt x="305" y="124"/>
                    </a:lnTo>
                    <a:lnTo>
                      <a:pt x="310" y="138"/>
                    </a:lnTo>
                    <a:lnTo>
                      <a:pt x="310" y="151"/>
                    </a:lnTo>
                    <a:lnTo>
                      <a:pt x="311" y="165"/>
                    </a:lnTo>
                    <a:lnTo>
                      <a:pt x="310" y="179"/>
                    </a:lnTo>
                    <a:lnTo>
                      <a:pt x="310" y="194"/>
                    </a:lnTo>
                    <a:lnTo>
                      <a:pt x="305" y="206"/>
                    </a:lnTo>
                    <a:lnTo>
                      <a:pt x="301" y="221"/>
                    </a:lnTo>
                    <a:lnTo>
                      <a:pt x="296" y="233"/>
                    </a:lnTo>
                    <a:lnTo>
                      <a:pt x="288" y="248"/>
                    </a:lnTo>
                    <a:lnTo>
                      <a:pt x="305" y="261"/>
                    </a:lnTo>
                    <a:lnTo>
                      <a:pt x="308" y="252"/>
                    </a:lnTo>
                    <a:lnTo>
                      <a:pt x="313" y="245"/>
                    </a:lnTo>
                    <a:lnTo>
                      <a:pt x="315" y="236"/>
                    </a:lnTo>
                    <a:lnTo>
                      <a:pt x="320" y="229"/>
                    </a:lnTo>
                    <a:lnTo>
                      <a:pt x="321" y="221"/>
                    </a:lnTo>
                    <a:lnTo>
                      <a:pt x="324" y="214"/>
                    </a:lnTo>
                    <a:lnTo>
                      <a:pt x="327" y="205"/>
                    </a:lnTo>
                    <a:lnTo>
                      <a:pt x="330" y="198"/>
                    </a:lnTo>
                    <a:lnTo>
                      <a:pt x="330" y="189"/>
                    </a:lnTo>
                    <a:lnTo>
                      <a:pt x="331" y="181"/>
                    </a:lnTo>
                    <a:lnTo>
                      <a:pt x="331" y="172"/>
                    </a:lnTo>
                    <a:lnTo>
                      <a:pt x="333" y="165"/>
                    </a:lnTo>
                    <a:lnTo>
                      <a:pt x="331" y="149"/>
                    </a:lnTo>
                    <a:lnTo>
                      <a:pt x="330" y="135"/>
                    </a:lnTo>
                    <a:lnTo>
                      <a:pt x="327" y="127"/>
                    </a:lnTo>
                    <a:lnTo>
                      <a:pt x="324" y="118"/>
                    </a:lnTo>
                    <a:lnTo>
                      <a:pt x="321" y="111"/>
                    </a:lnTo>
                    <a:lnTo>
                      <a:pt x="320" y="104"/>
                    </a:lnTo>
                    <a:lnTo>
                      <a:pt x="315" y="95"/>
                    </a:lnTo>
                    <a:lnTo>
                      <a:pt x="313" y="88"/>
                    </a:lnTo>
                    <a:lnTo>
                      <a:pt x="308" y="81"/>
                    </a:lnTo>
                    <a:lnTo>
                      <a:pt x="305" y="75"/>
                    </a:lnTo>
                    <a:lnTo>
                      <a:pt x="296" y="62"/>
                    </a:lnTo>
                    <a:lnTo>
                      <a:pt x="286" y="50"/>
                    </a:lnTo>
                    <a:lnTo>
                      <a:pt x="273" y="38"/>
                    </a:lnTo>
                    <a:lnTo>
                      <a:pt x="26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71" name="Freeform 62">
                <a:extLst>
                  <a:ext uri="{FF2B5EF4-FFF2-40B4-BE49-F238E27FC236}">
                    <a16:creationId xmlns:a16="http://schemas.microsoft.com/office/drawing/2014/main" id="{7BAF2DD1-979B-420E-A023-8178573058D1}"/>
                  </a:ext>
                </a:extLst>
              </p:cNvPr>
              <p:cNvSpPr>
                <a:spLocks/>
              </p:cNvSpPr>
              <p:nvPr/>
            </p:nvSpPr>
            <p:spPr bwMode="auto">
              <a:xfrm>
                <a:off x="6824663" y="1176338"/>
                <a:ext cx="546100" cy="195263"/>
              </a:xfrm>
              <a:custGeom>
                <a:avLst/>
                <a:gdLst>
                  <a:gd name="T0" fmla="*/ 2147483646 w 1030"/>
                  <a:gd name="T1" fmla="*/ 0 h 368"/>
                  <a:gd name="T2" fmla="*/ 2147483646 w 1030"/>
                  <a:gd name="T3" fmla="*/ 2147483646 h 368"/>
                  <a:gd name="T4" fmla="*/ 2147483646 w 1030"/>
                  <a:gd name="T5" fmla="*/ 2147483646 h 368"/>
                  <a:gd name="T6" fmla="*/ 2147483646 w 1030"/>
                  <a:gd name="T7" fmla="*/ 2147483646 h 368"/>
                  <a:gd name="T8" fmla="*/ 2147483646 w 1030"/>
                  <a:gd name="T9" fmla="*/ 2147483646 h 368"/>
                  <a:gd name="T10" fmla="*/ 2147483646 w 1030"/>
                  <a:gd name="T11" fmla="*/ 2147483646 h 368"/>
                  <a:gd name="T12" fmla="*/ 2147483646 w 1030"/>
                  <a:gd name="T13" fmla="*/ 2147483646 h 368"/>
                  <a:gd name="T14" fmla="*/ 2147483646 w 1030"/>
                  <a:gd name="T15" fmla="*/ 2147483646 h 368"/>
                  <a:gd name="T16" fmla="*/ 2147483646 w 1030"/>
                  <a:gd name="T17" fmla="*/ 2147483646 h 368"/>
                  <a:gd name="T18" fmla="*/ 2147483646 w 1030"/>
                  <a:gd name="T19" fmla="*/ 2147483646 h 368"/>
                  <a:gd name="T20" fmla="*/ 2147483646 w 1030"/>
                  <a:gd name="T21" fmla="*/ 2147483646 h 368"/>
                  <a:gd name="T22" fmla="*/ 2147483646 w 1030"/>
                  <a:gd name="T23" fmla="*/ 2147483646 h 368"/>
                  <a:gd name="T24" fmla="*/ 2147483646 w 1030"/>
                  <a:gd name="T25" fmla="*/ 2147483646 h 368"/>
                  <a:gd name="T26" fmla="*/ 2147483646 w 1030"/>
                  <a:gd name="T27" fmla="*/ 2147483646 h 368"/>
                  <a:gd name="T28" fmla="*/ 2147483646 w 1030"/>
                  <a:gd name="T29" fmla="*/ 2147483646 h 368"/>
                  <a:gd name="T30" fmla="*/ 2147483646 w 1030"/>
                  <a:gd name="T31" fmla="*/ 2147483646 h 368"/>
                  <a:gd name="T32" fmla="*/ 2147483646 w 1030"/>
                  <a:gd name="T33" fmla="*/ 2147483646 h 368"/>
                  <a:gd name="T34" fmla="*/ 2147483646 w 1030"/>
                  <a:gd name="T35" fmla="*/ 2147483646 h 368"/>
                  <a:gd name="T36" fmla="*/ 2147483646 w 1030"/>
                  <a:gd name="T37" fmla="*/ 2147483646 h 368"/>
                  <a:gd name="T38" fmla="*/ 2147483646 w 1030"/>
                  <a:gd name="T39" fmla="*/ 2147483646 h 368"/>
                  <a:gd name="T40" fmla="*/ 2147483646 w 1030"/>
                  <a:gd name="T41" fmla="*/ 2147483646 h 368"/>
                  <a:gd name="T42" fmla="*/ 2147483646 w 1030"/>
                  <a:gd name="T43" fmla="*/ 2147483646 h 368"/>
                  <a:gd name="T44" fmla="*/ 2147483646 w 1030"/>
                  <a:gd name="T45" fmla="*/ 2147483646 h 368"/>
                  <a:gd name="T46" fmla="*/ 2147483646 w 1030"/>
                  <a:gd name="T47" fmla="*/ 2147483646 h 368"/>
                  <a:gd name="T48" fmla="*/ 2147483646 w 1030"/>
                  <a:gd name="T49" fmla="*/ 2147483646 h 368"/>
                  <a:gd name="T50" fmla="*/ 2147483646 w 1030"/>
                  <a:gd name="T51" fmla="*/ 2147483646 h 368"/>
                  <a:gd name="T52" fmla="*/ 2147483646 w 1030"/>
                  <a:gd name="T53" fmla="*/ 2147483646 h 368"/>
                  <a:gd name="T54" fmla="*/ 2147483646 w 1030"/>
                  <a:gd name="T55" fmla="*/ 2147483646 h 368"/>
                  <a:gd name="T56" fmla="*/ 2147483646 w 1030"/>
                  <a:gd name="T57" fmla="*/ 2147483646 h 368"/>
                  <a:gd name="T58" fmla="*/ 2147483646 w 1030"/>
                  <a:gd name="T59" fmla="*/ 2147483646 h 368"/>
                  <a:gd name="T60" fmla="*/ 2147483646 w 1030"/>
                  <a:gd name="T61" fmla="*/ 2147483646 h 368"/>
                  <a:gd name="T62" fmla="*/ 2147483646 w 1030"/>
                  <a:gd name="T63" fmla="*/ 2147483646 h 368"/>
                  <a:gd name="T64" fmla="*/ 2147483646 w 1030"/>
                  <a:gd name="T65" fmla="*/ 2147483646 h 368"/>
                  <a:gd name="T66" fmla="*/ 2147483646 w 1030"/>
                  <a:gd name="T67" fmla="*/ 2147483646 h 368"/>
                  <a:gd name="T68" fmla="*/ 2147483646 w 1030"/>
                  <a:gd name="T69" fmla="*/ 2147483646 h 368"/>
                  <a:gd name="T70" fmla="*/ 2147483646 w 1030"/>
                  <a:gd name="T71" fmla="*/ 2147483646 h 368"/>
                  <a:gd name="T72" fmla="*/ 2147483646 w 1030"/>
                  <a:gd name="T73" fmla="*/ 2147483646 h 368"/>
                  <a:gd name="T74" fmla="*/ 2147483646 w 1030"/>
                  <a:gd name="T75" fmla="*/ 2147483646 h 368"/>
                  <a:gd name="T76" fmla="*/ 2147483646 w 1030"/>
                  <a:gd name="T77" fmla="*/ 2147483646 h 368"/>
                  <a:gd name="T78" fmla="*/ 2147483646 w 1030"/>
                  <a:gd name="T79" fmla="*/ 2147483646 h 368"/>
                  <a:gd name="T80" fmla="*/ 2147483646 w 1030"/>
                  <a:gd name="T81" fmla="*/ 2147483646 h 368"/>
                  <a:gd name="T82" fmla="*/ 2147483646 w 1030"/>
                  <a:gd name="T83" fmla="*/ 2147483646 h 368"/>
                  <a:gd name="T84" fmla="*/ 2147483646 w 1030"/>
                  <a:gd name="T85" fmla="*/ 2147483646 h 368"/>
                  <a:gd name="T86" fmla="*/ 2147483646 w 1030"/>
                  <a:gd name="T87" fmla="*/ 2147483646 h 368"/>
                  <a:gd name="T88" fmla="*/ 2147483646 w 1030"/>
                  <a:gd name="T89" fmla="*/ 2147483646 h 368"/>
                  <a:gd name="T90" fmla="*/ 2147483646 w 1030"/>
                  <a:gd name="T91" fmla="*/ 2147483646 h 368"/>
                  <a:gd name="T92" fmla="*/ 2147483646 w 1030"/>
                  <a:gd name="T93" fmla="*/ 2147483646 h 368"/>
                  <a:gd name="T94" fmla="*/ 2147483646 w 1030"/>
                  <a:gd name="T95" fmla="*/ 2147483646 h 368"/>
                  <a:gd name="T96" fmla="*/ 2147483646 w 1030"/>
                  <a:gd name="T97" fmla="*/ 2147483646 h 368"/>
                  <a:gd name="T98" fmla="*/ 2147483646 w 1030"/>
                  <a:gd name="T99" fmla="*/ 2147483646 h 368"/>
                  <a:gd name="T100" fmla="*/ 2147483646 w 1030"/>
                  <a:gd name="T101" fmla="*/ 2147483646 h 368"/>
                  <a:gd name="T102" fmla="*/ 2147483646 w 1030"/>
                  <a:gd name="T103" fmla="*/ 2147483646 h 368"/>
                  <a:gd name="T104" fmla="*/ 2147483646 w 1030"/>
                  <a:gd name="T105" fmla="*/ 2147483646 h 368"/>
                  <a:gd name="T106" fmla="*/ 2147483646 w 1030"/>
                  <a:gd name="T107" fmla="*/ 2147483646 h 368"/>
                  <a:gd name="T108" fmla="*/ 2147483646 w 1030"/>
                  <a:gd name="T109" fmla="*/ 2147483646 h 368"/>
                  <a:gd name="T110" fmla="*/ 2147483646 w 1030"/>
                  <a:gd name="T111" fmla="*/ 2147483646 h 368"/>
                  <a:gd name="T112" fmla="*/ 2147483646 w 1030"/>
                  <a:gd name="T113" fmla="*/ 2147483646 h 368"/>
                  <a:gd name="T114" fmla="*/ 2147483646 w 1030"/>
                  <a:gd name="T115" fmla="*/ 2147483646 h 368"/>
                  <a:gd name="T116" fmla="*/ 2147483646 w 1030"/>
                  <a:gd name="T117" fmla="*/ 2147483646 h 368"/>
                  <a:gd name="T118" fmla="*/ 2147483646 w 1030"/>
                  <a:gd name="T119" fmla="*/ 2147483646 h 368"/>
                  <a:gd name="T120" fmla="*/ 2147483646 w 1030"/>
                  <a:gd name="T121" fmla="*/ 2147483646 h 368"/>
                  <a:gd name="T122" fmla="*/ 2147483646 w 1030"/>
                  <a:gd name="T123" fmla="*/ 2147483646 h 368"/>
                  <a:gd name="T124" fmla="*/ 2147483646 w 1030"/>
                  <a:gd name="T125" fmla="*/ 2147483646 h 3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30" h="368">
                    <a:moveTo>
                      <a:pt x="1028" y="0"/>
                    </a:moveTo>
                    <a:lnTo>
                      <a:pt x="1018" y="0"/>
                    </a:lnTo>
                    <a:lnTo>
                      <a:pt x="1009" y="0"/>
                    </a:lnTo>
                    <a:lnTo>
                      <a:pt x="999" y="0"/>
                    </a:lnTo>
                    <a:lnTo>
                      <a:pt x="990" y="0"/>
                    </a:lnTo>
                    <a:lnTo>
                      <a:pt x="980" y="0"/>
                    </a:lnTo>
                    <a:lnTo>
                      <a:pt x="972" y="2"/>
                    </a:lnTo>
                    <a:lnTo>
                      <a:pt x="963" y="3"/>
                    </a:lnTo>
                    <a:lnTo>
                      <a:pt x="955" y="5"/>
                    </a:lnTo>
                    <a:lnTo>
                      <a:pt x="945" y="5"/>
                    </a:lnTo>
                    <a:lnTo>
                      <a:pt x="936" y="6"/>
                    </a:lnTo>
                    <a:lnTo>
                      <a:pt x="928" y="8"/>
                    </a:lnTo>
                    <a:lnTo>
                      <a:pt x="919" y="9"/>
                    </a:lnTo>
                    <a:lnTo>
                      <a:pt x="909" y="9"/>
                    </a:lnTo>
                    <a:lnTo>
                      <a:pt x="901" y="10"/>
                    </a:lnTo>
                    <a:lnTo>
                      <a:pt x="892" y="12"/>
                    </a:lnTo>
                    <a:lnTo>
                      <a:pt x="884" y="15"/>
                    </a:lnTo>
                    <a:lnTo>
                      <a:pt x="874" y="15"/>
                    </a:lnTo>
                    <a:lnTo>
                      <a:pt x="866" y="16"/>
                    </a:lnTo>
                    <a:lnTo>
                      <a:pt x="855" y="18"/>
                    </a:lnTo>
                    <a:lnTo>
                      <a:pt x="846" y="19"/>
                    </a:lnTo>
                    <a:lnTo>
                      <a:pt x="839" y="20"/>
                    </a:lnTo>
                    <a:lnTo>
                      <a:pt x="829" y="22"/>
                    </a:lnTo>
                    <a:lnTo>
                      <a:pt x="821" y="23"/>
                    </a:lnTo>
                    <a:lnTo>
                      <a:pt x="812" y="26"/>
                    </a:lnTo>
                    <a:lnTo>
                      <a:pt x="804" y="28"/>
                    </a:lnTo>
                    <a:lnTo>
                      <a:pt x="794" y="30"/>
                    </a:lnTo>
                    <a:lnTo>
                      <a:pt x="785" y="32"/>
                    </a:lnTo>
                    <a:lnTo>
                      <a:pt x="777" y="35"/>
                    </a:lnTo>
                    <a:lnTo>
                      <a:pt x="768" y="36"/>
                    </a:lnTo>
                    <a:lnTo>
                      <a:pt x="759" y="39"/>
                    </a:lnTo>
                    <a:lnTo>
                      <a:pt x="751" y="40"/>
                    </a:lnTo>
                    <a:lnTo>
                      <a:pt x="742" y="43"/>
                    </a:lnTo>
                    <a:lnTo>
                      <a:pt x="732" y="45"/>
                    </a:lnTo>
                    <a:lnTo>
                      <a:pt x="724" y="48"/>
                    </a:lnTo>
                    <a:lnTo>
                      <a:pt x="715" y="49"/>
                    </a:lnTo>
                    <a:lnTo>
                      <a:pt x="707" y="52"/>
                    </a:lnTo>
                    <a:lnTo>
                      <a:pt x="697" y="53"/>
                    </a:lnTo>
                    <a:lnTo>
                      <a:pt x="688" y="56"/>
                    </a:lnTo>
                    <a:lnTo>
                      <a:pt x="680" y="57"/>
                    </a:lnTo>
                    <a:lnTo>
                      <a:pt x="671" y="60"/>
                    </a:lnTo>
                    <a:lnTo>
                      <a:pt x="661" y="62"/>
                    </a:lnTo>
                    <a:lnTo>
                      <a:pt x="653" y="65"/>
                    </a:lnTo>
                    <a:lnTo>
                      <a:pt x="644" y="66"/>
                    </a:lnTo>
                    <a:lnTo>
                      <a:pt x="635" y="70"/>
                    </a:lnTo>
                    <a:lnTo>
                      <a:pt x="627" y="72"/>
                    </a:lnTo>
                    <a:lnTo>
                      <a:pt x="618" y="75"/>
                    </a:lnTo>
                    <a:lnTo>
                      <a:pt x="610" y="76"/>
                    </a:lnTo>
                    <a:lnTo>
                      <a:pt x="601" y="80"/>
                    </a:lnTo>
                    <a:lnTo>
                      <a:pt x="591" y="82"/>
                    </a:lnTo>
                    <a:lnTo>
                      <a:pt x="583" y="85"/>
                    </a:lnTo>
                    <a:lnTo>
                      <a:pt x="574" y="87"/>
                    </a:lnTo>
                    <a:lnTo>
                      <a:pt x="566" y="90"/>
                    </a:lnTo>
                    <a:lnTo>
                      <a:pt x="557" y="92"/>
                    </a:lnTo>
                    <a:lnTo>
                      <a:pt x="548" y="96"/>
                    </a:lnTo>
                    <a:lnTo>
                      <a:pt x="540" y="97"/>
                    </a:lnTo>
                    <a:lnTo>
                      <a:pt x="531" y="102"/>
                    </a:lnTo>
                    <a:lnTo>
                      <a:pt x="523" y="103"/>
                    </a:lnTo>
                    <a:lnTo>
                      <a:pt x="514" y="106"/>
                    </a:lnTo>
                    <a:lnTo>
                      <a:pt x="506" y="109"/>
                    </a:lnTo>
                    <a:lnTo>
                      <a:pt x="497" y="112"/>
                    </a:lnTo>
                    <a:lnTo>
                      <a:pt x="489" y="113"/>
                    </a:lnTo>
                    <a:lnTo>
                      <a:pt x="480" y="117"/>
                    </a:lnTo>
                    <a:lnTo>
                      <a:pt x="471" y="119"/>
                    </a:lnTo>
                    <a:lnTo>
                      <a:pt x="463" y="123"/>
                    </a:lnTo>
                    <a:lnTo>
                      <a:pt x="453" y="124"/>
                    </a:lnTo>
                    <a:lnTo>
                      <a:pt x="443" y="127"/>
                    </a:lnTo>
                    <a:lnTo>
                      <a:pt x="433" y="130"/>
                    </a:lnTo>
                    <a:lnTo>
                      <a:pt x="424" y="133"/>
                    </a:lnTo>
                    <a:lnTo>
                      <a:pt x="414" y="134"/>
                    </a:lnTo>
                    <a:lnTo>
                      <a:pt x="404" y="139"/>
                    </a:lnTo>
                    <a:lnTo>
                      <a:pt x="396" y="140"/>
                    </a:lnTo>
                    <a:lnTo>
                      <a:pt x="387" y="144"/>
                    </a:lnTo>
                    <a:lnTo>
                      <a:pt x="377" y="146"/>
                    </a:lnTo>
                    <a:lnTo>
                      <a:pt x="369" y="149"/>
                    </a:lnTo>
                    <a:lnTo>
                      <a:pt x="359" y="152"/>
                    </a:lnTo>
                    <a:lnTo>
                      <a:pt x="350" y="154"/>
                    </a:lnTo>
                    <a:lnTo>
                      <a:pt x="340" y="156"/>
                    </a:lnTo>
                    <a:lnTo>
                      <a:pt x="332" y="160"/>
                    </a:lnTo>
                    <a:lnTo>
                      <a:pt x="323" y="162"/>
                    </a:lnTo>
                    <a:lnTo>
                      <a:pt x="315" y="166"/>
                    </a:lnTo>
                    <a:lnTo>
                      <a:pt x="305" y="167"/>
                    </a:lnTo>
                    <a:lnTo>
                      <a:pt x="296" y="170"/>
                    </a:lnTo>
                    <a:lnTo>
                      <a:pt x="288" y="172"/>
                    </a:lnTo>
                    <a:lnTo>
                      <a:pt x="279" y="174"/>
                    </a:lnTo>
                    <a:lnTo>
                      <a:pt x="270" y="176"/>
                    </a:lnTo>
                    <a:lnTo>
                      <a:pt x="262" y="179"/>
                    </a:lnTo>
                    <a:lnTo>
                      <a:pt x="253" y="180"/>
                    </a:lnTo>
                    <a:lnTo>
                      <a:pt x="245" y="183"/>
                    </a:lnTo>
                    <a:lnTo>
                      <a:pt x="236" y="184"/>
                    </a:lnTo>
                    <a:lnTo>
                      <a:pt x="228" y="187"/>
                    </a:lnTo>
                    <a:lnTo>
                      <a:pt x="219" y="189"/>
                    </a:lnTo>
                    <a:lnTo>
                      <a:pt x="211" y="192"/>
                    </a:lnTo>
                    <a:lnTo>
                      <a:pt x="202" y="193"/>
                    </a:lnTo>
                    <a:lnTo>
                      <a:pt x="193" y="196"/>
                    </a:lnTo>
                    <a:lnTo>
                      <a:pt x="185" y="197"/>
                    </a:lnTo>
                    <a:lnTo>
                      <a:pt x="178" y="200"/>
                    </a:lnTo>
                    <a:lnTo>
                      <a:pt x="165" y="201"/>
                    </a:lnTo>
                    <a:lnTo>
                      <a:pt x="155" y="204"/>
                    </a:lnTo>
                    <a:lnTo>
                      <a:pt x="144" y="206"/>
                    </a:lnTo>
                    <a:lnTo>
                      <a:pt x="135" y="209"/>
                    </a:lnTo>
                    <a:lnTo>
                      <a:pt x="125" y="210"/>
                    </a:lnTo>
                    <a:lnTo>
                      <a:pt x="116" y="213"/>
                    </a:lnTo>
                    <a:lnTo>
                      <a:pt x="108" y="214"/>
                    </a:lnTo>
                    <a:lnTo>
                      <a:pt x="101" y="219"/>
                    </a:lnTo>
                    <a:lnTo>
                      <a:pt x="92" y="220"/>
                    </a:lnTo>
                    <a:lnTo>
                      <a:pt x="84" y="223"/>
                    </a:lnTo>
                    <a:lnTo>
                      <a:pt x="77" y="224"/>
                    </a:lnTo>
                    <a:lnTo>
                      <a:pt x="71" y="227"/>
                    </a:lnTo>
                    <a:lnTo>
                      <a:pt x="58" y="231"/>
                    </a:lnTo>
                    <a:lnTo>
                      <a:pt x="49" y="237"/>
                    </a:lnTo>
                    <a:lnTo>
                      <a:pt x="38" y="241"/>
                    </a:lnTo>
                    <a:lnTo>
                      <a:pt x="31" y="246"/>
                    </a:lnTo>
                    <a:lnTo>
                      <a:pt x="22" y="251"/>
                    </a:lnTo>
                    <a:lnTo>
                      <a:pt x="17" y="257"/>
                    </a:lnTo>
                    <a:lnTo>
                      <a:pt x="7" y="268"/>
                    </a:lnTo>
                    <a:lnTo>
                      <a:pt x="2" y="281"/>
                    </a:lnTo>
                    <a:lnTo>
                      <a:pt x="0" y="290"/>
                    </a:lnTo>
                    <a:lnTo>
                      <a:pt x="1" y="300"/>
                    </a:lnTo>
                    <a:lnTo>
                      <a:pt x="2" y="308"/>
                    </a:lnTo>
                    <a:lnTo>
                      <a:pt x="8" y="317"/>
                    </a:lnTo>
                    <a:lnTo>
                      <a:pt x="12" y="323"/>
                    </a:lnTo>
                    <a:lnTo>
                      <a:pt x="20" y="330"/>
                    </a:lnTo>
                    <a:lnTo>
                      <a:pt x="25" y="335"/>
                    </a:lnTo>
                    <a:lnTo>
                      <a:pt x="32" y="343"/>
                    </a:lnTo>
                    <a:lnTo>
                      <a:pt x="35" y="348"/>
                    </a:lnTo>
                    <a:lnTo>
                      <a:pt x="39" y="357"/>
                    </a:lnTo>
                    <a:lnTo>
                      <a:pt x="41" y="363"/>
                    </a:lnTo>
                    <a:lnTo>
                      <a:pt x="42" y="368"/>
                    </a:lnTo>
                    <a:lnTo>
                      <a:pt x="105" y="363"/>
                    </a:lnTo>
                    <a:lnTo>
                      <a:pt x="102" y="353"/>
                    </a:lnTo>
                    <a:lnTo>
                      <a:pt x="99" y="345"/>
                    </a:lnTo>
                    <a:lnTo>
                      <a:pt x="95" y="338"/>
                    </a:lnTo>
                    <a:lnTo>
                      <a:pt x="92" y="334"/>
                    </a:lnTo>
                    <a:lnTo>
                      <a:pt x="81" y="323"/>
                    </a:lnTo>
                    <a:lnTo>
                      <a:pt x="72" y="314"/>
                    </a:lnTo>
                    <a:lnTo>
                      <a:pt x="68" y="310"/>
                    </a:lnTo>
                    <a:lnTo>
                      <a:pt x="62" y="307"/>
                    </a:lnTo>
                    <a:lnTo>
                      <a:pt x="57" y="303"/>
                    </a:lnTo>
                    <a:lnTo>
                      <a:pt x="58" y="300"/>
                    </a:lnTo>
                    <a:lnTo>
                      <a:pt x="61" y="296"/>
                    </a:lnTo>
                    <a:lnTo>
                      <a:pt x="68" y="291"/>
                    </a:lnTo>
                    <a:lnTo>
                      <a:pt x="72" y="288"/>
                    </a:lnTo>
                    <a:lnTo>
                      <a:pt x="79" y="287"/>
                    </a:lnTo>
                    <a:lnTo>
                      <a:pt x="87" y="286"/>
                    </a:lnTo>
                    <a:lnTo>
                      <a:pt x="95" y="284"/>
                    </a:lnTo>
                    <a:lnTo>
                      <a:pt x="102" y="280"/>
                    </a:lnTo>
                    <a:lnTo>
                      <a:pt x="112" y="278"/>
                    </a:lnTo>
                    <a:lnTo>
                      <a:pt x="122" y="274"/>
                    </a:lnTo>
                    <a:lnTo>
                      <a:pt x="135" y="273"/>
                    </a:lnTo>
                    <a:lnTo>
                      <a:pt x="146" y="268"/>
                    </a:lnTo>
                    <a:lnTo>
                      <a:pt x="161" y="267"/>
                    </a:lnTo>
                    <a:lnTo>
                      <a:pt x="166" y="264"/>
                    </a:lnTo>
                    <a:lnTo>
                      <a:pt x="174" y="263"/>
                    </a:lnTo>
                    <a:lnTo>
                      <a:pt x="182" y="261"/>
                    </a:lnTo>
                    <a:lnTo>
                      <a:pt x="191" y="261"/>
                    </a:lnTo>
                    <a:lnTo>
                      <a:pt x="199" y="259"/>
                    </a:lnTo>
                    <a:lnTo>
                      <a:pt x="208" y="257"/>
                    </a:lnTo>
                    <a:lnTo>
                      <a:pt x="216" y="254"/>
                    </a:lnTo>
                    <a:lnTo>
                      <a:pt x="225" y="253"/>
                    </a:lnTo>
                    <a:lnTo>
                      <a:pt x="233" y="250"/>
                    </a:lnTo>
                    <a:lnTo>
                      <a:pt x="242" y="249"/>
                    </a:lnTo>
                    <a:lnTo>
                      <a:pt x="250" y="246"/>
                    </a:lnTo>
                    <a:lnTo>
                      <a:pt x="259" y="244"/>
                    </a:lnTo>
                    <a:lnTo>
                      <a:pt x="268" y="241"/>
                    </a:lnTo>
                    <a:lnTo>
                      <a:pt x="276" y="239"/>
                    </a:lnTo>
                    <a:lnTo>
                      <a:pt x="285" y="236"/>
                    </a:lnTo>
                    <a:lnTo>
                      <a:pt x="295" y="234"/>
                    </a:lnTo>
                    <a:lnTo>
                      <a:pt x="303" y="231"/>
                    </a:lnTo>
                    <a:lnTo>
                      <a:pt x="312" y="230"/>
                    </a:lnTo>
                    <a:lnTo>
                      <a:pt x="320" y="227"/>
                    </a:lnTo>
                    <a:lnTo>
                      <a:pt x="330" y="226"/>
                    </a:lnTo>
                    <a:lnTo>
                      <a:pt x="339" y="221"/>
                    </a:lnTo>
                    <a:lnTo>
                      <a:pt x="347" y="220"/>
                    </a:lnTo>
                    <a:lnTo>
                      <a:pt x="356" y="216"/>
                    </a:lnTo>
                    <a:lnTo>
                      <a:pt x="366" y="214"/>
                    </a:lnTo>
                    <a:lnTo>
                      <a:pt x="375" y="211"/>
                    </a:lnTo>
                    <a:lnTo>
                      <a:pt x="385" y="209"/>
                    </a:lnTo>
                    <a:lnTo>
                      <a:pt x="393" y="206"/>
                    </a:lnTo>
                    <a:lnTo>
                      <a:pt x="403" y="204"/>
                    </a:lnTo>
                    <a:lnTo>
                      <a:pt x="412" y="200"/>
                    </a:lnTo>
                    <a:lnTo>
                      <a:pt x="422" y="199"/>
                    </a:lnTo>
                    <a:lnTo>
                      <a:pt x="432" y="194"/>
                    </a:lnTo>
                    <a:lnTo>
                      <a:pt x="442" y="193"/>
                    </a:lnTo>
                    <a:lnTo>
                      <a:pt x="450" y="190"/>
                    </a:lnTo>
                    <a:lnTo>
                      <a:pt x="460" y="187"/>
                    </a:lnTo>
                    <a:lnTo>
                      <a:pt x="470" y="184"/>
                    </a:lnTo>
                    <a:lnTo>
                      <a:pt x="480" y="183"/>
                    </a:lnTo>
                    <a:lnTo>
                      <a:pt x="487" y="179"/>
                    </a:lnTo>
                    <a:lnTo>
                      <a:pt x="496" y="177"/>
                    </a:lnTo>
                    <a:lnTo>
                      <a:pt x="504" y="173"/>
                    </a:lnTo>
                    <a:lnTo>
                      <a:pt x="513" y="172"/>
                    </a:lnTo>
                    <a:lnTo>
                      <a:pt x="521" y="169"/>
                    </a:lnTo>
                    <a:lnTo>
                      <a:pt x="530" y="166"/>
                    </a:lnTo>
                    <a:lnTo>
                      <a:pt x="539" y="163"/>
                    </a:lnTo>
                    <a:lnTo>
                      <a:pt x="547" y="162"/>
                    </a:lnTo>
                    <a:lnTo>
                      <a:pt x="556" y="157"/>
                    </a:lnTo>
                    <a:lnTo>
                      <a:pt x="564" y="156"/>
                    </a:lnTo>
                    <a:lnTo>
                      <a:pt x="573" y="152"/>
                    </a:lnTo>
                    <a:lnTo>
                      <a:pt x="581" y="150"/>
                    </a:lnTo>
                    <a:lnTo>
                      <a:pt x="590" y="147"/>
                    </a:lnTo>
                    <a:lnTo>
                      <a:pt x="598" y="144"/>
                    </a:lnTo>
                    <a:lnTo>
                      <a:pt x="607" y="142"/>
                    </a:lnTo>
                    <a:lnTo>
                      <a:pt x="615" y="140"/>
                    </a:lnTo>
                    <a:lnTo>
                      <a:pt x="624" y="136"/>
                    </a:lnTo>
                    <a:lnTo>
                      <a:pt x="633" y="134"/>
                    </a:lnTo>
                    <a:lnTo>
                      <a:pt x="641" y="132"/>
                    </a:lnTo>
                    <a:lnTo>
                      <a:pt x="650" y="130"/>
                    </a:lnTo>
                    <a:lnTo>
                      <a:pt x="658" y="126"/>
                    </a:lnTo>
                    <a:lnTo>
                      <a:pt x="667" y="124"/>
                    </a:lnTo>
                    <a:lnTo>
                      <a:pt x="675" y="122"/>
                    </a:lnTo>
                    <a:lnTo>
                      <a:pt x="684" y="120"/>
                    </a:lnTo>
                    <a:lnTo>
                      <a:pt x="692" y="117"/>
                    </a:lnTo>
                    <a:lnTo>
                      <a:pt x="701" y="116"/>
                    </a:lnTo>
                    <a:lnTo>
                      <a:pt x="710" y="113"/>
                    </a:lnTo>
                    <a:lnTo>
                      <a:pt x="718" y="112"/>
                    </a:lnTo>
                    <a:lnTo>
                      <a:pt x="727" y="109"/>
                    </a:lnTo>
                    <a:lnTo>
                      <a:pt x="735" y="107"/>
                    </a:lnTo>
                    <a:lnTo>
                      <a:pt x="744" y="105"/>
                    </a:lnTo>
                    <a:lnTo>
                      <a:pt x="754" y="105"/>
                    </a:lnTo>
                    <a:lnTo>
                      <a:pt x="762" y="102"/>
                    </a:lnTo>
                    <a:lnTo>
                      <a:pt x="771" y="100"/>
                    </a:lnTo>
                    <a:lnTo>
                      <a:pt x="779" y="97"/>
                    </a:lnTo>
                    <a:lnTo>
                      <a:pt x="787" y="96"/>
                    </a:lnTo>
                    <a:lnTo>
                      <a:pt x="797" y="93"/>
                    </a:lnTo>
                    <a:lnTo>
                      <a:pt x="805" y="92"/>
                    </a:lnTo>
                    <a:lnTo>
                      <a:pt x="812" y="89"/>
                    </a:lnTo>
                    <a:lnTo>
                      <a:pt x="821" y="87"/>
                    </a:lnTo>
                    <a:lnTo>
                      <a:pt x="829" y="85"/>
                    </a:lnTo>
                    <a:lnTo>
                      <a:pt x="839" y="83"/>
                    </a:lnTo>
                    <a:lnTo>
                      <a:pt x="846" y="82"/>
                    </a:lnTo>
                    <a:lnTo>
                      <a:pt x="855" y="80"/>
                    </a:lnTo>
                    <a:lnTo>
                      <a:pt x="864" y="79"/>
                    </a:lnTo>
                    <a:lnTo>
                      <a:pt x="872" y="77"/>
                    </a:lnTo>
                    <a:lnTo>
                      <a:pt x="881" y="76"/>
                    </a:lnTo>
                    <a:lnTo>
                      <a:pt x="891" y="76"/>
                    </a:lnTo>
                    <a:lnTo>
                      <a:pt x="899" y="73"/>
                    </a:lnTo>
                    <a:lnTo>
                      <a:pt x="908" y="72"/>
                    </a:lnTo>
                    <a:lnTo>
                      <a:pt x="916" y="70"/>
                    </a:lnTo>
                    <a:lnTo>
                      <a:pt x="925" y="70"/>
                    </a:lnTo>
                    <a:lnTo>
                      <a:pt x="933" y="69"/>
                    </a:lnTo>
                    <a:lnTo>
                      <a:pt x="942" y="67"/>
                    </a:lnTo>
                    <a:lnTo>
                      <a:pt x="951" y="67"/>
                    </a:lnTo>
                    <a:lnTo>
                      <a:pt x="961" y="67"/>
                    </a:lnTo>
                    <a:lnTo>
                      <a:pt x="969" y="66"/>
                    </a:lnTo>
                    <a:lnTo>
                      <a:pt x="978" y="65"/>
                    </a:lnTo>
                    <a:lnTo>
                      <a:pt x="986" y="63"/>
                    </a:lnTo>
                    <a:lnTo>
                      <a:pt x="995" y="63"/>
                    </a:lnTo>
                    <a:lnTo>
                      <a:pt x="1003" y="63"/>
                    </a:lnTo>
                    <a:lnTo>
                      <a:pt x="1012" y="63"/>
                    </a:lnTo>
                    <a:lnTo>
                      <a:pt x="1020" y="63"/>
                    </a:lnTo>
                    <a:lnTo>
                      <a:pt x="1030" y="63"/>
                    </a:lnTo>
                    <a:lnTo>
                      <a:pt x="10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72" name="Freeform 63">
                <a:extLst>
                  <a:ext uri="{FF2B5EF4-FFF2-40B4-BE49-F238E27FC236}">
                    <a16:creationId xmlns:a16="http://schemas.microsoft.com/office/drawing/2014/main" id="{5E25734C-36A7-49CB-86B8-E0B25E70BCFD}"/>
                  </a:ext>
                </a:extLst>
              </p:cNvPr>
              <p:cNvSpPr>
                <a:spLocks/>
              </p:cNvSpPr>
              <p:nvPr/>
            </p:nvSpPr>
            <p:spPr bwMode="auto">
              <a:xfrm>
                <a:off x="6838950" y="1363663"/>
                <a:ext cx="38100" cy="306388"/>
              </a:xfrm>
              <a:custGeom>
                <a:avLst/>
                <a:gdLst>
                  <a:gd name="T0" fmla="*/ 2147483646 w 74"/>
                  <a:gd name="T1" fmla="*/ 2147483646 h 581"/>
                  <a:gd name="T2" fmla="*/ 2147483646 w 74"/>
                  <a:gd name="T3" fmla="*/ 2147483646 h 581"/>
                  <a:gd name="T4" fmla="*/ 2147483646 w 74"/>
                  <a:gd name="T5" fmla="*/ 2147483646 h 581"/>
                  <a:gd name="T6" fmla="*/ 2147483646 w 74"/>
                  <a:gd name="T7" fmla="*/ 2147483646 h 581"/>
                  <a:gd name="T8" fmla="*/ 2147483646 w 74"/>
                  <a:gd name="T9" fmla="*/ 2147483646 h 581"/>
                  <a:gd name="T10" fmla="*/ 2147483646 w 74"/>
                  <a:gd name="T11" fmla="*/ 2147483646 h 581"/>
                  <a:gd name="T12" fmla="*/ 2147483646 w 74"/>
                  <a:gd name="T13" fmla="*/ 2147483646 h 581"/>
                  <a:gd name="T14" fmla="*/ 2147483646 w 74"/>
                  <a:gd name="T15" fmla="*/ 2147483646 h 581"/>
                  <a:gd name="T16" fmla="*/ 2147483646 w 74"/>
                  <a:gd name="T17" fmla="*/ 2147483646 h 581"/>
                  <a:gd name="T18" fmla="*/ 2147483646 w 74"/>
                  <a:gd name="T19" fmla="*/ 2147483646 h 581"/>
                  <a:gd name="T20" fmla="*/ 2147483646 w 74"/>
                  <a:gd name="T21" fmla="*/ 2147483646 h 581"/>
                  <a:gd name="T22" fmla="*/ 2147483646 w 74"/>
                  <a:gd name="T23" fmla="*/ 2147483646 h 581"/>
                  <a:gd name="T24" fmla="*/ 2147483646 w 74"/>
                  <a:gd name="T25" fmla="*/ 2147483646 h 581"/>
                  <a:gd name="T26" fmla="*/ 2147483646 w 74"/>
                  <a:gd name="T27" fmla="*/ 2147483646 h 581"/>
                  <a:gd name="T28" fmla="*/ 2147483646 w 74"/>
                  <a:gd name="T29" fmla="*/ 2147483646 h 581"/>
                  <a:gd name="T30" fmla="*/ 2147483646 w 74"/>
                  <a:gd name="T31" fmla="*/ 2147483646 h 581"/>
                  <a:gd name="T32" fmla="*/ 2147483646 w 74"/>
                  <a:gd name="T33" fmla="*/ 2147483646 h 581"/>
                  <a:gd name="T34" fmla="*/ 2147483646 w 74"/>
                  <a:gd name="T35" fmla="*/ 2147483646 h 581"/>
                  <a:gd name="T36" fmla="*/ 2147483646 w 74"/>
                  <a:gd name="T37" fmla="*/ 2147483646 h 581"/>
                  <a:gd name="T38" fmla="*/ 2147483646 w 74"/>
                  <a:gd name="T39" fmla="*/ 2147483646 h 581"/>
                  <a:gd name="T40" fmla="*/ 2147483646 w 74"/>
                  <a:gd name="T41" fmla="*/ 2147483646 h 581"/>
                  <a:gd name="T42" fmla="*/ 2147483646 w 74"/>
                  <a:gd name="T43" fmla="*/ 2147483646 h 581"/>
                  <a:gd name="T44" fmla="*/ 2147483646 w 74"/>
                  <a:gd name="T45" fmla="*/ 2147483646 h 581"/>
                  <a:gd name="T46" fmla="*/ 2147483646 w 74"/>
                  <a:gd name="T47" fmla="*/ 2147483646 h 581"/>
                  <a:gd name="T48" fmla="*/ 2147483646 w 74"/>
                  <a:gd name="T49" fmla="*/ 2147483646 h 581"/>
                  <a:gd name="T50" fmla="*/ 2147483646 w 74"/>
                  <a:gd name="T51" fmla="*/ 2147483646 h 581"/>
                  <a:gd name="T52" fmla="*/ 2147483646 w 74"/>
                  <a:gd name="T53" fmla="*/ 2147483646 h 581"/>
                  <a:gd name="T54" fmla="*/ 0 w 74"/>
                  <a:gd name="T55" fmla="*/ 2147483646 h 581"/>
                  <a:gd name="T56" fmla="*/ 2147483646 w 74"/>
                  <a:gd name="T57" fmla="*/ 2147483646 h 581"/>
                  <a:gd name="T58" fmla="*/ 2147483646 w 74"/>
                  <a:gd name="T59" fmla="*/ 2147483646 h 581"/>
                  <a:gd name="T60" fmla="*/ 2147483646 w 74"/>
                  <a:gd name="T61" fmla="*/ 2147483646 h 581"/>
                  <a:gd name="T62" fmla="*/ 2147483646 w 74"/>
                  <a:gd name="T63" fmla="*/ 2147483646 h 581"/>
                  <a:gd name="T64" fmla="*/ 2147483646 w 74"/>
                  <a:gd name="T65" fmla="*/ 2147483646 h 581"/>
                  <a:gd name="T66" fmla="*/ 2147483646 w 74"/>
                  <a:gd name="T67" fmla="*/ 2147483646 h 581"/>
                  <a:gd name="T68" fmla="*/ 2147483646 w 74"/>
                  <a:gd name="T69" fmla="*/ 2147483646 h 581"/>
                  <a:gd name="T70" fmla="*/ 2147483646 w 74"/>
                  <a:gd name="T71" fmla="*/ 2147483646 h 581"/>
                  <a:gd name="T72" fmla="*/ 2147483646 w 74"/>
                  <a:gd name="T73" fmla="*/ 2147483646 h 581"/>
                  <a:gd name="T74" fmla="*/ 2147483646 w 74"/>
                  <a:gd name="T75" fmla="*/ 2147483646 h 581"/>
                  <a:gd name="T76" fmla="*/ 2147483646 w 74"/>
                  <a:gd name="T77" fmla="*/ 2147483646 h 581"/>
                  <a:gd name="T78" fmla="*/ 2147483646 w 74"/>
                  <a:gd name="T79" fmla="*/ 2147483646 h 581"/>
                  <a:gd name="T80" fmla="*/ 2147483646 w 74"/>
                  <a:gd name="T81" fmla="*/ 2147483646 h 581"/>
                  <a:gd name="T82" fmla="*/ 2147483646 w 74"/>
                  <a:gd name="T83" fmla="*/ 2147483646 h 581"/>
                  <a:gd name="T84" fmla="*/ 2147483646 w 74"/>
                  <a:gd name="T85" fmla="*/ 2147483646 h 581"/>
                  <a:gd name="T86" fmla="*/ 2147483646 w 74"/>
                  <a:gd name="T87" fmla="*/ 2147483646 h 581"/>
                  <a:gd name="T88" fmla="*/ 2147483646 w 74"/>
                  <a:gd name="T89" fmla="*/ 2147483646 h 581"/>
                  <a:gd name="T90" fmla="*/ 2147483646 w 74"/>
                  <a:gd name="T91" fmla="*/ 2147483646 h 581"/>
                  <a:gd name="T92" fmla="*/ 2147483646 w 74"/>
                  <a:gd name="T93" fmla="*/ 2147483646 h 581"/>
                  <a:gd name="T94" fmla="*/ 2147483646 w 74"/>
                  <a:gd name="T95" fmla="*/ 2147483646 h 581"/>
                  <a:gd name="T96" fmla="*/ 2147483646 w 74"/>
                  <a:gd name="T97" fmla="*/ 2147483646 h 581"/>
                  <a:gd name="T98" fmla="*/ 2147483646 w 74"/>
                  <a:gd name="T99" fmla="*/ 2147483646 h 581"/>
                  <a:gd name="T100" fmla="*/ 2147483646 w 74"/>
                  <a:gd name="T101" fmla="*/ 2147483646 h 581"/>
                  <a:gd name="T102" fmla="*/ 2147483646 w 74"/>
                  <a:gd name="T103" fmla="*/ 2147483646 h 581"/>
                  <a:gd name="T104" fmla="*/ 2147483646 w 74"/>
                  <a:gd name="T105" fmla="*/ 2147483646 h 581"/>
                  <a:gd name="T106" fmla="*/ 2147483646 w 74"/>
                  <a:gd name="T107" fmla="*/ 2147483646 h 581"/>
                  <a:gd name="T108" fmla="*/ 2147483646 w 74"/>
                  <a:gd name="T109" fmla="*/ 2147483646 h 581"/>
                  <a:gd name="T110" fmla="*/ 2147483646 w 74"/>
                  <a:gd name="T111" fmla="*/ 2147483646 h 581"/>
                  <a:gd name="T112" fmla="*/ 2147483646 w 74"/>
                  <a:gd name="T113" fmla="*/ 0 h 5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4" h="581">
                    <a:moveTo>
                      <a:pt x="24" y="0"/>
                    </a:moveTo>
                    <a:lnTo>
                      <a:pt x="24" y="5"/>
                    </a:lnTo>
                    <a:lnTo>
                      <a:pt x="24" y="15"/>
                    </a:lnTo>
                    <a:lnTo>
                      <a:pt x="24" y="25"/>
                    </a:lnTo>
                    <a:lnTo>
                      <a:pt x="24" y="40"/>
                    </a:lnTo>
                    <a:lnTo>
                      <a:pt x="24" y="45"/>
                    </a:lnTo>
                    <a:lnTo>
                      <a:pt x="24" y="52"/>
                    </a:lnTo>
                    <a:lnTo>
                      <a:pt x="24" y="61"/>
                    </a:lnTo>
                    <a:lnTo>
                      <a:pt x="24" y="69"/>
                    </a:lnTo>
                    <a:lnTo>
                      <a:pt x="24" y="78"/>
                    </a:lnTo>
                    <a:lnTo>
                      <a:pt x="24" y="87"/>
                    </a:lnTo>
                    <a:lnTo>
                      <a:pt x="24" y="97"/>
                    </a:lnTo>
                    <a:lnTo>
                      <a:pt x="24" y="107"/>
                    </a:lnTo>
                    <a:lnTo>
                      <a:pt x="23" y="115"/>
                    </a:lnTo>
                    <a:lnTo>
                      <a:pt x="23" y="125"/>
                    </a:lnTo>
                    <a:lnTo>
                      <a:pt x="23" y="135"/>
                    </a:lnTo>
                    <a:lnTo>
                      <a:pt x="23" y="146"/>
                    </a:lnTo>
                    <a:lnTo>
                      <a:pt x="22" y="156"/>
                    </a:lnTo>
                    <a:lnTo>
                      <a:pt x="22" y="169"/>
                    </a:lnTo>
                    <a:lnTo>
                      <a:pt x="22" y="179"/>
                    </a:lnTo>
                    <a:lnTo>
                      <a:pt x="22" y="192"/>
                    </a:lnTo>
                    <a:lnTo>
                      <a:pt x="20" y="205"/>
                    </a:lnTo>
                    <a:lnTo>
                      <a:pt x="20" y="215"/>
                    </a:lnTo>
                    <a:lnTo>
                      <a:pt x="20" y="226"/>
                    </a:lnTo>
                    <a:lnTo>
                      <a:pt x="20" y="239"/>
                    </a:lnTo>
                    <a:lnTo>
                      <a:pt x="19" y="251"/>
                    </a:lnTo>
                    <a:lnTo>
                      <a:pt x="19" y="262"/>
                    </a:lnTo>
                    <a:lnTo>
                      <a:pt x="19" y="275"/>
                    </a:lnTo>
                    <a:lnTo>
                      <a:pt x="19" y="288"/>
                    </a:lnTo>
                    <a:lnTo>
                      <a:pt x="17" y="298"/>
                    </a:lnTo>
                    <a:lnTo>
                      <a:pt x="17" y="310"/>
                    </a:lnTo>
                    <a:lnTo>
                      <a:pt x="16" y="320"/>
                    </a:lnTo>
                    <a:lnTo>
                      <a:pt x="16" y="333"/>
                    </a:lnTo>
                    <a:lnTo>
                      <a:pt x="14" y="343"/>
                    </a:lnTo>
                    <a:lnTo>
                      <a:pt x="14" y="357"/>
                    </a:lnTo>
                    <a:lnTo>
                      <a:pt x="14" y="366"/>
                    </a:lnTo>
                    <a:lnTo>
                      <a:pt x="14" y="379"/>
                    </a:lnTo>
                    <a:lnTo>
                      <a:pt x="13" y="390"/>
                    </a:lnTo>
                    <a:lnTo>
                      <a:pt x="13" y="400"/>
                    </a:lnTo>
                    <a:lnTo>
                      <a:pt x="12" y="410"/>
                    </a:lnTo>
                    <a:lnTo>
                      <a:pt x="12" y="423"/>
                    </a:lnTo>
                    <a:lnTo>
                      <a:pt x="10" y="430"/>
                    </a:lnTo>
                    <a:lnTo>
                      <a:pt x="10" y="443"/>
                    </a:lnTo>
                    <a:lnTo>
                      <a:pt x="10" y="450"/>
                    </a:lnTo>
                    <a:lnTo>
                      <a:pt x="10" y="463"/>
                    </a:lnTo>
                    <a:lnTo>
                      <a:pt x="9" y="470"/>
                    </a:lnTo>
                    <a:lnTo>
                      <a:pt x="7" y="477"/>
                    </a:lnTo>
                    <a:lnTo>
                      <a:pt x="7" y="486"/>
                    </a:lnTo>
                    <a:lnTo>
                      <a:pt x="7" y="496"/>
                    </a:lnTo>
                    <a:lnTo>
                      <a:pt x="6" y="503"/>
                    </a:lnTo>
                    <a:lnTo>
                      <a:pt x="5" y="510"/>
                    </a:lnTo>
                    <a:lnTo>
                      <a:pt x="5" y="517"/>
                    </a:lnTo>
                    <a:lnTo>
                      <a:pt x="5" y="524"/>
                    </a:lnTo>
                    <a:lnTo>
                      <a:pt x="3" y="536"/>
                    </a:lnTo>
                    <a:lnTo>
                      <a:pt x="2" y="544"/>
                    </a:lnTo>
                    <a:lnTo>
                      <a:pt x="0" y="551"/>
                    </a:lnTo>
                    <a:lnTo>
                      <a:pt x="0" y="560"/>
                    </a:lnTo>
                    <a:lnTo>
                      <a:pt x="59" y="581"/>
                    </a:lnTo>
                    <a:lnTo>
                      <a:pt x="59" y="571"/>
                    </a:lnTo>
                    <a:lnTo>
                      <a:pt x="62" y="564"/>
                    </a:lnTo>
                    <a:lnTo>
                      <a:pt x="62" y="551"/>
                    </a:lnTo>
                    <a:lnTo>
                      <a:pt x="64" y="541"/>
                    </a:lnTo>
                    <a:lnTo>
                      <a:pt x="64" y="531"/>
                    </a:lnTo>
                    <a:lnTo>
                      <a:pt x="64" y="523"/>
                    </a:lnTo>
                    <a:lnTo>
                      <a:pt x="64" y="516"/>
                    </a:lnTo>
                    <a:lnTo>
                      <a:pt x="66" y="509"/>
                    </a:lnTo>
                    <a:lnTo>
                      <a:pt x="66" y="497"/>
                    </a:lnTo>
                    <a:lnTo>
                      <a:pt x="67" y="490"/>
                    </a:lnTo>
                    <a:lnTo>
                      <a:pt x="67" y="479"/>
                    </a:lnTo>
                    <a:lnTo>
                      <a:pt x="69" y="470"/>
                    </a:lnTo>
                    <a:lnTo>
                      <a:pt x="69" y="459"/>
                    </a:lnTo>
                    <a:lnTo>
                      <a:pt x="69" y="450"/>
                    </a:lnTo>
                    <a:lnTo>
                      <a:pt x="69" y="437"/>
                    </a:lnTo>
                    <a:lnTo>
                      <a:pt x="70" y="429"/>
                    </a:lnTo>
                    <a:lnTo>
                      <a:pt x="70" y="416"/>
                    </a:lnTo>
                    <a:lnTo>
                      <a:pt x="70" y="404"/>
                    </a:lnTo>
                    <a:lnTo>
                      <a:pt x="70" y="392"/>
                    </a:lnTo>
                    <a:lnTo>
                      <a:pt x="72" y="383"/>
                    </a:lnTo>
                    <a:lnTo>
                      <a:pt x="72" y="370"/>
                    </a:lnTo>
                    <a:lnTo>
                      <a:pt x="72" y="357"/>
                    </a:lnTo>
                    <a:lnTo>
                      <a:pt x="72" y="345"/>
                    </a:lnTo>
                    <a:lnTo>
                      <a:pt x="73" y="333"/>
                    </a:lnTo>
                    <a:lnTo>
                      <a:pt x="73" y="320"/>
                    </a:lnTo>
                    <a:lnTo>
                      <a:pt x="73" y="310"/>
                    </a:lnTo>
                    <a:lnTo>
                      <a:pt x="73" y="298"/>
                    </a:lnTo>
                    <a:lnTo>
                      <a:pt x="74" y="285"/>
                    </a:lnTo>
                    <a:lnTo>
                      <a:pt x="73" y="272"/>
                    </a:lnTo>
                    <a:lnTo>
                      <a:pt x="73" y="259"/>
                    </a:lnTo>
                    <a:lnTo>
                      <a:pt x="73" y="246"/>
                    </a:lnTo>
                    <a:lnTo>
                      <a:pt x="73" y="235"/>
                    </a:lnTo>
                    <a:lnTo>
                      <a:pt x="73" y="222"/>
                    </a:lnTo>
                    <a:lnTo>
                      <a:pt x="73" y="211"/>
                    </a:lnTo>
                    <a:lnTo>
                      <a:pt x="73" y="199"/>
                    </a:lnTo>
                    <a:lnTo>
                      <a:pt x="73" y="188"/>
                    </a:lnTo>
                    <a:lnTo>
                      <a:pt x="73" y="175"/>
                    </a:lnTo>
                    <a:lnTo>
                      <a:pt x="73" y="164"/>
                    </a:lnTo>
                    <a:lnTo>
                      <a:pt x="73" y="152"/>
                    </a:lnTo>
                    <a:lnTo>
                      <a:pt x="73" y="142"/>
                    </a:lnTo>
                    <a:lnTo>
                      <a:pt x="73" y="131"/>
                    </a:lnTo>
                    <a:lnTo>
                      <a:pt x="73" y="121"/>
                    </a:lnTo>
                    <a:lnTo>
                      <a:pt x="73" y="111"/>
                    </a:lnTo>
                    <a:lnTo>
                      <a:pt x="73" y="102"/>
                    </a:lnTo>
                    <a:lnTo>
                      <a:pt x="72" y="92"/>
                    </a:lnTo>
                    <a:lnTo>
                      <a:pt x="72" y="82"/>
                    </a:lnTo>
                    <a:lnTo>
                      <a:pt x="72" y="74"/>
                    </a:lnTo>
                    <a:lnTo>
                      <a:pt x="72" y="65"/>
                    </a:lnTo>
                    <a:lnTo>
                      <a:pt x="72" y="50"/>
                    </a:lnTo>
                    <a:lnTo>
                      <a:pt x="72" y="37"/>
                    </a:lnTo>
                    <a:lnTo>
                      <a:pt x="72" y="24"/>
                    </a:lnTo>
                    <a:lnTo>
                      <a:pt x="72" y="15"/>
                    </a:lnTo>
                    <a:lnTo>
                      <a:pt x="72" y="7"/>
                    </a:lnTo>
                    <a:lnTo>
                      <a:pt x="72" y="4"/>
                    </a:lnTo>
                    <a:lnTo>
                      <a:pt x="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73" name="Freeform 64">
                <a:extLst>
                  <a:ext uri="{FF2B5EF4-FFF2-40B4-BE49-F238E27FC236}">
                    <a16:creationId xmlns:a16="http://schemas.microsoft.com/office/drawing/2014/main" id="{C2098EE3-7FF3-4F4A-BBBB-8A38E6B922BF}"/>
                  </a:ext>
                </a:extLst>
              </p:cNvPr>
              <p:cNvSpPr>
                <a:spLocks/>
              </p:cNvSpPr>
              <p:nvPr/>
            </p:nvSpPr>
            <p:spPr bwMode="auto">
              <a:xfrm>
                <a:off x="6826250" y="1643063"/>
                <a:ext cx="701675" cy="36513"/>
              </a:xfrm>
              <a:custGeom>
                <a:avLst/>
                <a:gdLst>
                  <a:gd name="T0" fmla="*/ 0 w 1327"/>
                  <a:gd name="T1" fmla="*/ 2147483646 h 67"/>
                  <a:gd name="T2" fmla="*/ 2147483646 w 1327"/>
                  <a:gd name="T3" fmla="*/ 2147483646 h 67"/>
                  <a:gd name="T4" fmla="*/ 2147483646 w 1327"/>
                  <a:gd name="T5" fmla="*/ 2147483646 h 67"/>
                  <a:gd name="T6" fmla="*/ 2147483646 w 1327"/>
                  <a:gd name="T7" fmla="*/ 0 h 67"/>
                  <a:gd name="T8" fmla="*/ 0 w 1327"/>
                  <a:gd name="T9" fmla="*/ 2147483646 h 67"/>
                  <a:gd name="T10" fmla="*/ 0 w 1327"/>
                  <a:gd name="T11" fmla="*/ 2147483646 h 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27" h="67">
                    <a:moveTo>
                      <a:pt x="0" y="53"/>
                    </a:moveTo>
                    <a:lnTo>
                      <a:pt x="1316" y="67"/>
                    </a:lnTo>
                    <a:lnTo>
                      <a:pt x="1327" y="11"/>
                    </a:lnTo>
                    <a:lnTo>
                      <a:pt x="6" y="0"/>
                    </a:lnTo>
                    <a:lnTo>
                      <a:pt x="0"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74" name="Freeform 65">
                <a:extLst>
                  <a:ext uri="{FF2B5EF4-FFF2-40B4-BE49-F238E27FC236}">
                    <a16:creationId xmlns:a16="http://schemas.microsoft.com/office/drawing/2014/main" id="{80B26459-0858-4910-8776-B5616B686523}"/>
                  </a:ext>
                </a:extLst>
              </p:cNvPr>
              <p:cNvSpPr>
                <a:spLocks/>
              </p:cNvSpPr>
              <p:nvPr/>
            </p:nvSpPr>
            <p:spPr bwMode="auto">
              <a:xfrm>
                <a:off x="7307263" y="1160463"/>
                <a:ext cx="295275" cy="515938"/>
              </a:xfrm>
              <a:custGeom>
                <a:avLst/>
                <a:gdLst>
                  <a:gd name="T0" fmla="*/ 2147483646 w 559"/>
                  <a:gd name="T1" fmla="*/ 2147483646 h 975"/>
                  <a:gd name="T2" fmla="*/ 2147483646 w 559"/>
                  <a:gd name="T3" fmla="*/ 2147483646 h 975"/>
                  <a:gd name="T4" fmla="*/ 2147483646 w 559"/>
                  <a:gd name="T5" fmla="*/ 2147483646 h 975"/>
                  <a:gd name="T6" fmla="*/ 2147483646 w 559"/>
                  <a:gd name="T7" fmla="*/ 2147483646 h 975"/>
                  <a:gd name="T8" fmla="*/ 2147483646 w 559"/>
                  <a:gd name="T9" fmla="*/ 2147483646 h 975"/>
                  <a:gd name="T10" fmla="*/ 2147483646 w 559"/>
                  <a:gd name="T11" fmla="*/ 2147483646 h 975"/>
                  <a:gd name="T12" fmla="*/ 2147483646 w 559"/>
                  <a:gd name="T13" fmla="*/ 2147483646 h 975"/>
                  <a:gd name="T14" fmla="*/ 2147483646 w 559"/>
                  <a:gd name="T15" fmla="*/ 2147483646 h 975"/>
                  <a:gd name="T16" fmla="*/ 2147483646 w 559"/>
                  <a:gd name="T17" fmla="*/ 2147483646 h 975"/>
                  <a:gd name="T18" fmla="*/ 2147483646 w 559"/>
                  <a:gd name="T19" fmla="*/ 2147483646 h 975"/>
                  <a:gd name="T20" fmla="*/ 2147483646 w 559"/>
                  <a:gd name="T21" fmla="*/ 2147483646 h 975"/>
                  <a:gd name="T22" fmla="*/ 0 w 559"/>
                  <a:gd name="T23" fmla="*/ 2147483646 h 975"/>
                  <a:gd name="T24" fmla="*/ 2147483646 w 559"/>
                  <a:gd name="T25" fmla="*/ 2147483646 h 975"/>
                  <a:gd name="T26" fmla="*/ 2147483646 w 559"/>
                  <a:gd name="T27" fmla="*/ 2147483646 h 975"/>
                  <a:gd name="T28" fmla="*/ 2147483646 w 559"/>
                  <a:gd name="T29" fmla="*/ 2147483646 h 975"/>
                  <a:gd name="T30" fmla="*/ 2147483646 w 559"/>
                  <a:gd name="T31" fmla="*/ 2147483646 h 975"/>
                  <a:gd name="T32" fmla="*/ 2147483646 w 559"/>
                  <a:gd name="T33" fmla="*/ 2147483646 h 975"/>
                  <a:gd name="T34" fmla="*/ 2147483646 w 559"/>
                  <a:gd name="T35" fmla="*/ 2147483646 h 975"/>
                  <a:gd name="T36" fmla="*/ 2147483646 w 559"/>
                  <a:gd name="T37" fmla="*/ 2147483646 h 975"/>
                  <a:gd name="T38" fmla="*/ 2147483646 w 559"/>
                  <a:gd name="T39" fmla="*/ 2147483646 h 975"/>
                  <a:gd name="T40" fmla="*/ 2147483646 w 559"/>
                  <a:gd name="T41" fmla="*/ 2147483646 h 975"/>
                  <a:gd name="T42" fmla="*/ 2147483646 w 559"/>
                  <a:gd name="T43" fmla="*/ 2147483646 h 975"/>
                  <a:gd name="T44" fmla="*/ 2147483646 w 559"/>
                  <a:gd name="T45" fmla="*/ 2147483646 h 975"/>
                  <a:gd name="T46" fmla="*/ 2147483646 w 559"/>
                  <a:gd name="T47" fmla="*/ 2147483646 h 975"/>
                  <a:gd name="T48" fmla="*/ 2147483646 w 559"/>
                  <a:gd name="T49" fmla="*/ 2147483646 h 975"/>
                  <a:gd name="T50" fmla="*/ 2147483646 w 559"/>
                  <a:gd name="T51" fmla="*/ 2147483646 h 975"/>
                  <a:gd name="T52" fmla="*/ 2147483646 w 559"/>
                  <a:gd name="T53" fmla="*/ 2147483646 h 975"/>
                  <a:gd name="T54" fmla="*/ 2147483646 w 559"/>
                  <a:gd name="T55" fmla="*/ 2147483646 h 975"/>
                  <a:gd name="T56" fmla="*/ 2147483646 w 559"/>
                  <a:gd name="T57" fmla="*/ 2147483646 h 975"/>
                  <a:gd name="T58" fmla="*/ 2147483646 w 559"/>
                  <a:gd name="T59" fmla="*/ 2147483646 h 975"/>
                  <a:gd name="T60" fmla="*/ 2147483646 w 559"/>
                  <a:gd name="T61" fmla="*/ 2147483646 h 975"/>
                  <a:gd name="T62" fmla="*/ 2147483646 w 559"/>
                  <a:gd name="T63" fmla="*/ 2147483646 h 975"/>
                  <a:gd name="T64" fmla="*/ 2147483646 w 559"/>
                  <a:gd name="T65" fmla="*/ 2147483646 h 975"/>
                  <a:gd name="T66" fmla="*/ 2147483646 w 559"/>
                  <a:gd name="T67" fmla="*/ 2147483646 h 975"/>
                  <a:gd name="T68" fmla="*/ 2147483646 w 559"/>
                  <a:gd name="T69" fmla="*/ 2147483646 h 975"/>
                  <a:gd name="T70" fmla="*/ 2147483646 w 559"/>
                  <a:gd name="T71" fmla="*/ 2147483646 h 975"/>
                  <a:gd name="T72" fmla="*/ 2147483646 w 559"/>
                  <a:gd name="T73" fmla="*/ 2147483646 h 975"/>
                  <a:gd name="T74" fmla="*/ 2147483646 w 559"/>
                  <a:gd name="T75" fmla="*/ 2147483646 h 975"/>
                  <a:gd name="T76" fmla="*/ 2147483646 w 559"/>
                  <a:gd name="T77" fmla="*/ 2147483646 h 975"/>
                  <a:gd name="T78" fmla="*/ 2147483646 w 559"/>
                  <a:gd name="T79" fmla="*/ 2147483646 h 975"/>
                  <a:gd name="T80" fmla="*/ 2147483646 w 559"/>
                  <a:gd name="T81" fmla="*/ 2147483646 h 975"/>
                  <a:gd name="T82" fmla="*/ 2147483646 w 559"/>
                  <a:gd name="T83" fmla="*/ 2147483646 h 975"/>
                  <a:gd name="T84" fmla="*/ 2147483646 w 559"/>
                  <a:gd name="T85" fmla="*/ 2147483646 h 975"/>
                  <a:gd name="T86" fmla="*/ 2147483646 w 559"/>
                  <a:gd name="T87" fmla="*/ 2147483646 h 975"/>
                  <a:gd name="T88" fmla="*/ 2147483646 w 559"/>
                  <a:gd name="T89" fmla="*/ 2147483646 h 975"/>
                  <a:gd name="T90" fmla="*/ 2147483646 w 559"/>
                  <a:gd name="T91" fmla="*/ 2147483646 h 975"/>
                  <a:gd name="T92" fmla="*/ 2147483646 w 559"/>
                  <a:gd name="T93" fmla="*/ 2147483646 h 975"/>
                  <a:gd name="T94" fmla="*/ 2147483646 w 559"/>
                  <a:gd name="T95" fmla="*/ 2147483646 h 975"/>
                  <a:gd name="T96" fmla="*/ 2147483646 w 559"/>
                  <a:gd name="T97" fmla="*/ 2147483646 h 975"/>
                  <a:gd name="T98" fmla="*/ 2147483646 w 559"/>
                  <a:gd name="T99" fmla="*/ 2147483646 h 975"/>
                  <a:gd name="T100" fmla="*/ 2147483646 w 559"/>
                  <a:gd name="T101" fmla="*/ 2147483646 h 975"/>
                  <a:gd name="T102" fmla="*/ 2147483646 w 559"/>
                  <a:gd name="T103" fmla="*/ 2147483646 h 975"/>
                  <a:gd name="T104" fmla="*/ 2147483646 w 559"/>
                  <a:gd name="T105" fmla="*/ 2147483646 h 975"/>
                  <a:gd name="T106" fmla="*/ 2147483646 w 559"/>
                  <a:gd name="T107" fmla="*/ 2147483646 h 975"/>
                  <a:gd name="T108" fmla="*/ 2147483646 w 559"/>
                  <a:gd name="T109" fmla="*/ 2147483646 h 975"/>
                  <a:gd name="T110" fmla="*/ 2147483646 w 559"/>
                  <a:gd name="T111" fmla="*/ 2147483646 h 975"/>
                  <a:gd name="T112" fmla="*/ 2147483646 w 559"/>
                  <a:gd name="T113" fmla="*/ 2147483646 h 975"/>
                  <a:gd name="T114" fmla="*/ 2147483646 w 559"/>
                  <a:gd name="T115" fmla="*/ 2147483646 h 975"/>
                  <a:gd name="T116" fmla="*/ 2147483646 w 559"/>
                  <a:gd name="T117" fmla="*/ 2147483646 h 975"/>
                  <a:gd name="T118" fmla="*/ 2147483646 w 559"/>
                  <a:gd name="T119" fmla="*/ 2147483646 h 975"/>
                  <a:gd name="T120" fmla="*/ 2147483646 w 559"/>
                  <a:gd name="T121" fmla="*/ 2147483646 h 975"/>
                  <a:gd name="T122" fmla="*/ 2147483646 w 559"/>
                  <a:gd name="T123" fmla="*/ 2147483646 h 9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59" h="975">
                    <a:moveTo>
                      <a:pt x="449" y="179"/>
                    </a:moveTo>
                    <a:lnTo>
                      <a:pt x="442" y="171"/>
                    </a:lnTo>
                    <a:lnTo>
                      <a:pt x="434" y="163"/>
                    </a:lnTo>
                    <a:lnTo>
                      <a:pt x="425" y="156"/>
                    </a:lnTo>
                    <a:lnTo>
                      <a:pt x="415" y="149"/>
                    </a:lnTo>
                    <a:lnTo>
                      <a:pt x="402" y="141"/>
                    </a:lnTo>
                    <a:lnTo>
                      <a:pt x="390" y="134"/>
                    </a:lnTo>
                    <a:lnTo>
                      <a:pt x="377" y="126"/>
                    </a:lnTo>
                    <a:lnTo>
                      <a:pt x="365" y="121"/>
                    </a:lnTo>
                    <a:lnTo>
                      <a:pt x="356" y="116"/>
                    </a:lnTo>
                    <a:lnTo>
                      <a:pt x="349" y="112"/>
                    </a:lnTo>
                    <a:lnTo>
                      <a:pt x="340" y="109"/>
                    </a:lnTo>
                    <a:lnTo>
                      <a:pt x="333" y="106"/>
                    </a:lnTo>
                    <a:lnTo>
                      <a:pt x="325" y="102"/>
                    </a:lnTo>
                    <a:lnTo>
                      <a:pt x="318" y="98"/>
                    </a:lnTo>
                    <a:lnTo>
                      <a:pt x="309" y="95"/>
                    </a:lnTo>
                    <a:lnTo>
                      <a:pt x="302" y="92"/>
                    </a:lnTo>
                    <a:lnTo>
                      <a:pt x="293" y="88"/>
                    </a:lnTo>
                    <a:lnTo>
                      <a:pt x="285" y="85"/>
                    </a:lnTo>
                    <a:lnTo>
                      <a:pt x="276" y="82"/>
                    </a:lnTo>
                    <a:lnTo>
                      <a:pt x="268" y="79"/>
                    </a:lnTo>
                    <a:lnTo>
                      <a:pt x="259" y="75"/>
                    </a:lnTo>
                    <a:lnTo>
                      <a:pt x="251" y="72"/>
                    </a:lnTo>
                    <a:lnTo>
                      <a:pt x="242" y="69"/>
                    </a:lnTo>
                    <a:lnTo>
                      <a:pt x="233" y="67"/>
                    </a:lnTo>
                    <a:lnTo>
                      <a:pt x="223" y="62"/>
                    </a:lnTo>
                    <a:lnTo>
                      <a:pt x="215" y="59"/>
                    </a:lnTo>
                    <a:lnTo>
                      <a:pt x="206" y="57"/>
                    </a:lnTo>
                    <a:lnTo>
                      <a:pt x="198" y="54"/>
                    </a:lnTo>
                    <a:lnTo>
                      <a:pt x="189" y="49"/>
                    </a:lnTo>
                    <a:lnTo>
                      <a:pt x="181" y="47"/>
                    </a:lnTo>
                    <a:lnTo>
                      <a:pt x="172" y="44"/>
                    </a:lnTo>
                    <a:lnTo>
                      <a:pt x="164" y="42"/>
                    </a:lnTo>
                    <a:lnTo>
                      <a:pt x="155" y="38"/>
                    </a:lnTo>
                    <a:lnTo>
                      <a:pt x="146" y="37"/>
                    </a:lnTo>
                    <a:lnTo>
                      <a:pt x="138" y="34"/>
                    </a:lnTo>
                    <a:lnTo>
                      <a:pt x="129" y="32"/>
                    </a:lnTo>
                    <a:lnTo>
                      <a:pt x="114" y="28"/>
                    </a:lnTo>
                    <a:lnTo>
                      <a:pt x="101" y="24"/>
                    </a:lnTo>
                    <a:lnTo>
                      <a:pt x="85" y="19"/>
                    </a:lnTo>
                    <a:lnTo>
                      <a:pt x="72" y="15"/>
                    </a:lnTo>
                    <a:lnTo>
                      <a:pt x="60" y="11"/>
                    </a:lnTo>
                    <a:lnTo>
                      <a:pt x="50" y="8"/>
                    </a:lnTo>
                    <a:lnTo>
                      <a:pt x="37" y="4"/>
                    </a:lnTo>
                    <a:lnTo>
                      <a:pt x="28" y="2"/>
                    </a:lnTo>
                    <a:lnTo>
                      <a:pt x="20" y="0"/>
                    </a:lnTo>
                    <a:lnTo>
                      <a:pt x="15" y="0"/>
                    </a:lnTo>
                    <a:lnTo>
                      <a:pt x="0" y="59"/>
                    </a:lnTo>
                    <a:lnTo>
                      <a:pt x="12" y="62"/>
                    </a:lnTo>
                    <a:lnTo>
                      <a:pt x="27" y="67"/>
                    </a:lnTo>
                    <a:lnTo>
                      <a:pt x="41" y="71"/>
                    </a:lnTo>
                    <a:lnTo>
                      <a:pt x="57" y="75"/>
                    </a:lnTo>
                    <a:lnTo>
                      <a:pt x="71" y="79"/>
                    </a:lnTo>
                    <a:lnTo>
                      <a:pt x="87" y="84"/>
                    </a:lnTo>
                    <a:lnTo>
                      <a:pt x="94" y="85"/>
                    </a:lnTo>
                    <a:lnTo>
                      <a:pt x="101" y="88"/>
                    </a:lnTo>
                    <a:lnTo>
                      <a:pt x="109" y="89"/>
                    </a:lnTo>
                    <a:lnTo>
                      <a:pt x="118" y="94"/>
                    </a:lnTo>
                    <a:lnTo>
                      <a:pt x="125" y="95"/>
                    </a:lnTo>
                    <a:lnTo>
                      <a:pt x="134" y="98"/>
                    </a:lnTo>
                    <a:lnTo>
                      <a:pt x="141" y="101"/>
                    </a:lnTo>
                    <a:lnTo>
                      <a:pt x="149" y="104"/>
                    </a:lnTo>
                    <a:lnTo>
                      <a:pt x="156" y="105"/>
                    </a:lnTo>
                    <a:lnTo>
                      <a:pt x="165" y="109"/>
                    </a:lnTo>
                    <a:lnTo>
                      <a:pt x="172" y="111"/>
                    </a:lnTo>
                    <a:lnTo>
                      <a:pt x="181" y="115"/>
                    </a:lnTo>
                    <a:lnTo>
                      <a:pt x="195" y="119"/>
                    </a:lnTo>
                    <a:lnTo>
                      <a:pt x="211" y="125"/>
                    </a:lnTo>
                    <a:lnTo>
                      <a:pt x="218" y="126"/>
                    </a:lnTo>
                    <a:lnTo>
                      <a:pt x="226" y="131"/>
                    </a:lnTo>
                    <a:lnTo>
                      <a:pt x="233" y="132"/>
                    </a:lnTo>
                    <a:lnTo>
                      <a:pt x="242" y="136"/>
                    </a:lnTo>
                    <a:lnTo>
                      <a:pt x="255" y="141"/>
                    </a:lnTo>
                    <a:lnTo>
                      <a:pt x="269" y="146"/>
                    </a:lnTo>
                    <a:lnTo>
                      <a:pt x="282" y="151"/>
                    </a:lnTo>
                    <a:lnTo>
                      <a:pt x="296" y="156"/>
                    </a:lnTo>
                    <a:lnTo>
                      <a:pt x="308" y="161"/>
                    </a:lnTo>
                    <a:lnTo>
                      <a:pt x="320" y="166"/>
                    </a:lnTo>
                    <a:lnTo>
                      <a:pt x="332" y="172"/>
                    </a:lnTo>
                    <a:lnTo>
                      <a:pt x="343" y="178"/>
                    </a:lnTo>
                    <a:lnTo>
                      <a:pt x="352" y="182"/>
                    </a:lnTo>
                    <a:lnTo>
                      <a:pt x="360" y="188"/>
                    </a:lnTo>
                    <a:lnTo>
                      <a:pt x="369" y="192"/>
                    </a:lnTo>
                    <a:lnTo>
                      <a:pt x="377" y="198"/>
                    </a:lnTo>
                    <a:lnTo>
                      <a:pt x="383" y="202"/>
                    </a:lnTo>
                    <a:lnTo>
                      <a:pt x="390" y="206"/>
                    </a:lnTo>
                    <a:lnTo>
                      <a:pt x="395" y="211"/>
                    </a:lnTo>
                    <a:lnTo>
                      <a:pt x="399" y="216"/>
                    </a:lnTo>
                    <a:lnTo>
                      <a:pt x="402" y="221"/>
                    </a:lnTo>
                    <a:lnTo>
                      <a:pt x="405" y="226"/>
                    </a:lnTo>
                    <a:lnTo>
                      <a:pt x="409" y="233"/>
                    </a:lnTo>
                    <a:lnTo>
                      <a:pt x="415" y="243"/>
                    </a:lnTo>
                    <a:lnTo>
                      <a:pt x="419" y="252"/>
                    </a:lnTo>
                    <a:lnTo>
                      <a:pt x="423" y="263"/>
                    </a:lnTo>
                    <a:lnTo>
                      <a:pt x="429" y="275"/>
                    </a:lnTo>
                    <a:lnTo>
                      <a:pt x="434" y="289"/>
                    </a:lnTo>
                    <a:lnTo>
                      <a:pt x="439" y="302"/>
                    </a:lnTo>
                    <a:lnTo>
                      <a:pt x="443" y="317"/>
                    </a:lnTo>
                    <a:lnTo>
                      <a:pt x="444" y="325"/>
                    </a:lnTo>
                    <a:lnTo>
                      <a:pt x="449" y="333"/>
                    </a:lnTo>
                    <a:lnTo>
                      <a:pt x="450" y="342"/>
                    </a:lnTo>
                    <a:lnTo>
                      <a:pt x="454" y="350"/>
                    </a:lnTo>
                    <a:lnTo>
                      <a:pt x="456" y="359"/>
                    </a:lnTo>
                    <a:lnTo>
                      <a:pt x="459" y="367"/>
                    </a:lnTo>
                    <a:lnTo>
                      <a:pt x="462" y="376"/>
                    </a:lnTo>
                    <a:lnTo>
                      <a:pt x="464" y="384"/>
                    </a:lnTo>
                    <a:lnTo>
                      <a:pt x="466" y="393"/>
                    </a:lnTo>
                    <a:lnTo>
                      <a:pt x="469" y="403"/>
                    </a:lnTo>
                    <a:lnTo>
                      <a:pt x="472" y="413"/>
                    </a:lnTo>
                    <a:lnTo>
                      <a:pt x="474" y="423"/>
                    </a:lnTo>
                    <a:lnTo>
                      <a:pt x="476" y="432"/>
                    </a:lnTo>
                    <a:lnTo>
                      <a:pt x="477" y="441"/>
                    </a:lnTo>
                    <a:lnTo>
                      <a:pt x="479" y="451"/>
                    </a:lnTo>
                    <a:lnTo>
                      <a:pt x="482" y="461"/>
                    </a:lnTo>
                    <a:lnTo>
                      <a:pt x="483" y="470"/>
                    </a:lnTo>
                    <a:lnTo>
                      <a:pt x="484" y="480"/>
                    </a:lnTo>
                    <a:lnTo>
                      <a:pt x="486" y="490"/>
                    </a:lnTo>
                    <a:lnTo>
                      <a:pt x="489" y="501"/>
                    </a:lnTo>
                    <a:lnTo>
                      <a:pt x="489" y="511"/>
                    </a:lnTo>
                    <a:lnTo>
                      <a:pt x="490" y="521"/>
                    </a:lnTo>
                    <a:lnTo>
                      <a:pt x="490" y="531"/>
                    </a:lnTo>
                    <a:lnTo>
                      <a:pt x="492" y="543"/>
                    </a:lnTo>
                    <a:lnTo>
                      <a:pt x="492" y="553"/>
                    </a:lnTo>
                    <a:lnTo>
                      <a:pt x="493" y="564"/>
                    </a:lnTo>
                    <a:lnTo>
                      <a:pt x="494" y="574"/>
                    </a:lnTo>
                    <a:lnTo>
                      <a:pt x="496" y="587"/>
                    </a:lnTo>
                    <a:lnTo>
                      <a:pt x="494" y="594"/>
                    </a:lnTo>
                    <a:lnTo>
                      <a:pt x="494" y="607"/>
                    </a:lnTo>
                    <a:lnTo>
                      <a:pt x="494" y="615"/>
                    </a:lnTo>
                    <a:lnTo>
                      <a:pt x="494" y="627"/>
                    </a:lnTo>
                    <a:lnTo>
                      <a:pt x="493" y="635"/>
                    </a:lnTo>
                    <a:lnTo>
                      <a:pt x="493" y="647"/>
                    </a:lnTo>
                    <a:lnTo>
                      <a:pt x="492" y="657"/>
                    </a:lnTo>
                    <a:lnTo>
                      <a:pt x="492" y="668"/>
                    </a:lnTo>
                    <a:lnTo>
                      <a:pt x="489" y="677"/>
                    </a:lnTo>
                    <a:lnTo>
                      <a:pt x="487" y="687"/>
                    </a:lnTo>
                    <a:lnTo>
                      <a:pt x="486" y="697"/>
                    </a:lnTo>
                    <a:lnTo>
                      <a:pt x="484" y="707"/>
                    </a:lnTo>
                    <a:lnTo>
                      <a:pt x="482" y="717"/>
                    </a:lnTo>
                    <a:lnTo>
                      <a:pt x="480" y="727"/>
                    </a:lnTo>
                    <a:lnTo>
                      <a:pt x="477" y="738"/>
                    </a:lnTo>
                    <a:lnTo>
                      <a:pt x="476" y="747"/>
                    </a:lnTo>
                    <a:lnTo>
                      <a:pt x="469" y="761"/>
                    </a:lnTo>
                    <a:lnTo>
                      <a:pt x="463" y="778"/>
                    </a:lnTo>
                    <a:lnTo>
                      <a:pt x="459" y="782"/>
                    </a:lnTo>
                    <a:lnTo>
                      <a:pt x="454" y="792"/>
                    </a:lnTo>
                    <a:lnTo>
                      <a:pt x="450" y="798"/>
                    </a:lnTo>
                    <a:lnTo>
                      <a:pt x="447" y="805"/>
                    </a:lnTo>
                    <a:lnTo>
                      <a:pt x="439" y="818"/>
                    </a:lnTo>
                    <a:lnTo>
                      <a:pt x="430" y="831"/>
                    </a:lnTo>
                    <a:lnTo>
                      <a:pt x="420" y="841"/>
                    </a:lnTo>
                    <a:lnTo>
                      <a:pt x="410" y="852"/>
                    </a:lnTo>
                    <a:lnTo>
                      <a:pt x="397" y="861"/>
                    </a:lnTo>
                    <a:lnTo>
                      <a:pt x="386" y="872"/>
                    </a:lnTo>
                    <a:lnTo>
                      <a:pt x="373" y="879"/>
                    </a:lnTo>
                    <a:lnTo>
                      <a:pt x="360" y="889"/>
                    </a:lnTo>
                    <a:lnTo>
                      <a:pt x="345" y="893"/>
                    </a:lnTo>
                    <a:lnTo>
                      <a:pt x="330" y="901"/>
                    </a:lnTo>
                    <a:lnTo>
                      <a:pt x="315" y="906"/>
                    </a:lnTo>
                    <a:lnTo>
                      <a:pt x="300" y="913"/>
                    </a:lnTo>
                    <a:lnTo>
                      <a:pt x="318" y="975"/>
                    </a:lnTo>
                    <a:lnTo>
                      <a:pt x="326" y="970"/>
                    </a:lnTo>
                    <a:lnTo>
                      <a:pt x="336" y="966"/>
                    </a:lnTo>
                    <a:lnTo>
                      <a:pt x="346" y="963"/>
                    </a:lnTo>
                    <a:lnTo>
                      <a:pt x="356" y="959"/>
                    </a:lnTo>
                    <a:lnTo>
                      <a:pt x="365" y="956"/>
                    </a:lnTo>
                    <a:lnTo>
                      <a:pt x="373" y="952"/>
                    </a:lnTo>
                    <a:lnTo>
                      <a:pt x="382" y="946"/>
                    </a:lnTo>
                    <a:lnTo>
                      <a:pt x="392" y="943"/>
                    </a:lnTo>
                    <a:lnTo>
                      <a:pt x="399" y="938"/>
                    </a:lnTo>
                    <a:lnTo>
                      <a:pt x="407" y="932"/>
                    </a:lnTo>
                    <a:lnTo>
                      <a:pt x="415" y="925"/>
                    </a:lnTo>
                    <a:lnTo>
                      <a:pt x="423" y="921"/>
                    </a:lnTo>
                    <a:lnTo>
                      <a:pt x="430" y="916"/>
                    </a:lnTo>
                    <a:lnTo>
                      <a:pt x="437" y="911"/>
                    </a:lnTo>
                    <a:lnTo>
                      <a:pt x="444" y="905"/>
                    </a:lnTo>
                    <a:lnTo>
                      <a:pt x="453" y="898"/>
                    </a:lnTo>
                    <a:lnTo>
                      <a:pt x="459" y="891"/>
                    </a:lnTo>
                    <a:lnTo>
                      <a:pt x="466" y="883"/>
                    </a:lnTo>
                    <a:lnTo>
                      <a:pt x="472" y="876"/>
                    </a:lnTo>
                    <a:lnTo>
                      <a:pt x="479" y="868"/>
                    </a:lnTo>
                    <a:lnTo>
                      <a:pt x="483" y="859"/>
                    </a:lnTo>
                    <a:lnTo>
                      <a:pt x="489" y="852"/>
                    </a:lnTo>
                    <a:lnTo>
                      <a:pt x="494" y="845"/>
                    </a:lnTo>
                    <a:lnTo>
                      <a:pt x="500" y="838"/>
                    </a:lnTo>
                    <a:lnTo>
                      <a:pt x="504" y="831"/>
                    </a:lnTo>
                    <a:lnTo>
                      <a:pt x="509" y="821"/>
                    </a:lnTo>
                    <a:lnTo>
                      <a:pt x="513" y="812"/>
                    </a:lnTo>
                    <a:lnTo>
                      <a:pt x="519" y="805"/>
                    </a:lnTo>
                    <a:lnTo>
                      <a:pt x="523" y="794"/>
                    </a:lnTo>
                    <a:lnTo>
                      <a:pt x="527" y="785"/>
                    </a:lnTo>
                    <a:lnTo>
                      <a:pt x="531" y="775"/>
                    </a:lnTo>
                    <a:lnTo>
                      <a:pt x="536" y="767"/>
                    </a:lnTo>
                    <a:lnTo>
                      <a:pt x="537" y="755"/>
                    </a:lnTo>
                    <a:lnTo>
                      <a:pt x="540" y="745"/>
                    </a:lnTo>
                    <a:lnTo>
                      <a:pt x="543" y="732"/>
                    </a:lnTo>
                    <a:lnTo>
                      <a:pt x="546" y="722"/>
                    </a:lnTo>
                    <a:lnTo>
                      <a:pt x="547" y="712"/>
                    </a:lnTo>
                    <a:lnTo>
                      <a:pt x="550" y="700"/>
                    </a:lnTo>
                    <a:lnTo>
                      <a:pt x="551" y="688"/>
                    </a:lnTo>
                    <a:lnTo>
                      <a:pt x="554" y="680"/>
                    </a:lnTo>
                    <a:lnTo>
                      <a:pt x="554" y="665"/>
                    </a:lnTo>
                    <a:lnTo>
                      <a:pt x="556" y="655"/>
                    </a:lnTo>
                    <a:lnTo>
                      <a:pt x="556" y="643"/>
                    </a:lnTo>
                    <a:lnTo>
                      <a:pt x="557" y="633"/>
                    </a:lnTo>
                    <a:lnTo>
                      <a:pt x="557" y="620"/>
                    </a:lnTo>
                    <a:lnTo>
                      <a:pt x="557" y="610"/>
                    </a:lnTo>
                    <a:lnTo>
                      <a:pt x="557" y="597"/>
                    </a:lnTo>
                    <a:lnTo>
                      <a:pt x="559" y="587"/>
                    </a:lnTo>
                    <a:lnTo>
                      <a:pt x="557" y="574"/>
                    </a:lnTo>
                    <a:lnTo>
                      <a:pt x="556" y="563"/>
                    </a:lnTo>
                    <a:lnTo>
                      <a:pt x="554" y="551"/>
                    </a:lnTo>
                    <a:lnTo>
                      <a:pt x="554" y="540"/>
                    </a:lnTo>
                    <a:lnTo>
                      <a:pt x="553" y="528"/>
                    </a:lnTo>
                    <a:lnTo>
                      <a:pt x="551" y="517"/>
                    </a:lnTo>
                    <a:lnTo>
                      <a:pt x="550" y="506"/>
                    </a:lnTo>
                    <a:lnTo>
                      <a:pt x="550" y="496"/>
                    </a:lnTo>
                    <a:lnTo>
                      <a:pt x="547" y="483"/>
                    </a:lnTo>
                    <a:lnTo>
                      <a:pt x="546" y="473"/>
                    </a:lnTo>
                    <a:lnTo>
                      <a:pt x="543" y="460"/>
                    </a:lnTo>
                    <a:lnTo>
                      <a:pt x="541" y="450"/>
                    </a:lnTo>
                    <a:lnTo>
                      <a:pt x="539" y="439"/>
                    </a:lnTo>
                    <a:lnTo>
                      <a:pt x="537" y="429"/>
                    </a:lnTo>
                    <a:lnTo>
                      <a:pt x="536" y="417"/>
                    </a:lnTo>
                    <a:lnTo>
                      <a:pt x="534" y="409"/>
                    </a:lnTo>
                    <a:lnTo>
                      <a:pt x="530" y="397"/>
                    </a:lnTo>
                    <a:lnTo>
                      <a:pt x="527" y="387"/>
                    </a:lnTo>
                    <a:lnTo>
                      <a:pt x="524" y="376"/>
                    </a:lnTo>
                    <a:lnTo>
                      <a:pt x="521" y="366"/>
                    </a:lnTo>
                    <a:lnTo>
                      <a:pt x="519" y="356"/>
                    </a:lnTo>
                    <a:lnTo>
                      <a:pt x="516" y="346"/>
                    </a:lnTo>
                    <a:lnTo>
                      <a:pt x="513" y="336"/>
                    </a:lnTo>
                    <a:lnTo>
                      <a:pt x="510" y="327"/>
                    </a:lnTo>
                    <a:lnTo>
                      <a:pt x="506" y="317"/>
                    </a:lnTo>
                    <a:lnTo>
                      <a:pt x="503" y="309"/>
                    </a:lnTo>
                    <a:lnTo>
                      <a:pt x="500" y="300"/>
                    </a:lnTo>
                    <a:lnTo>
                      <a:pt x="499" y="292"/>
                    </a:lnTo>
                    <a:lnTo>
                      <a:pt x="494" y="283"/>
                    </a:lnTo>
                    <a:lnTo>
                      <a:pt x="492" y="275"/>
                    </a:lnTo>
                    <a:lnTo>
                      <a:pt x="489" y="268"/>
                    </a:lnTo>
                    <a:lnTo>
                      <a:pt x="487" y="260"/>
                    </a:lnTo>
                    <a:lnTo>
                      <a:pt x="480" y="245"/>
                    </a:lnTo>
                    <a:lnTo>
                      <a:pt x="474" y="232"/>
                    </a:lnTo>
                    <a:lnTo>
                      <a:pt x="469" y="219"/>
                    </a:lnTo>
                    <a:lnTo>
                      <a:pt x="464" y="209"/>
                    </a:lnTo>
                    <a:lnTo>
                      <a:pt x="460" y="198"/>
                    </a:lnTo>
                    <a:lnTo>
                      <a:pt x="456" y="191"/>
                    </a:lnTo>
                    <a:lnTo>
                      <a:pt x="452" y="183"/>
                    </a:lnTo>
                    <a:lnTo>
                      <a:pt x="449" y="1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75" name="Freeform 66">
                <a:extLst>
                  <a:ext uri="{FF2B5EF4-FFF2-40B4-BE49-F238E27FC236}">
                    <a16:creationId xmlns:a16="http://schemas.microsoft.com/office/drawing/2014/main" id="{A4F96AD6-2876-4351-879A-42131FACC4FC}"/>
                  </a:ext>
                </a:extLst>
              </p:cNvPr>
              <p:cNvSpPr>
                <a:spLocks/>
              </p:cNvSpPr>
              <p:nvPr/>
            </p:nvSpPr>
            <p:spPr bwMode="auto">
              <a:xfrm>
                <a:off x="6851650" y="1285875"/>
                <a:ext cx="677863" cy="347663"/>
              </a:xfrm>
              <a:custGeom>
                <a:avLst/>
                <a:gdLst>
                  <a:gd name="T0" fmla="*/ 2147483646 w 1279"/>
                  <a:gd name="T1" fmla="*/ 2147483646 h 656"/>
                  <a:gd name="T2" fmla="*/ 2147483646 w 1279"/>
                  <a:gd name="T3" fmla="*/ 2147483646 h 656"/>
                  <a:gd name="T4" fmla="*/ 2147483646 w 1279"/>
                  <a:gd name="T5" fmla="*/ 2147483646 h 656"/>
                  <a:gd name="T6" fmla="*/ 2147483646 w 1279"/>
                  <a:gd name="T7" fmla="*/ 2147483646 h 656"/>
                  <a:gd name="T8" fmla="*/ 2147483646 w 1279"/>
                  <a:gd name="T9" fmla="*/ 2147483646 h 656"/>
                  <a:gd name="T10" fmla="*/ 2147483646 w 1279"/>
                  <a:gd name="T11" fmla="*/ 2147483646 h 656"/>
                  <a:gd name="T12" fmla="*/ 2147483646 w 1279"/>
                  <a:gd name="T13" fmla="*/ 2147483646 h 656"/>
                  <a:gd name="T14" fmla="*/ 2147483646 w 1279"/>
                  <a:gd name="T15" fmla="*/ 2147483646 h 656"/>
                  <a:gd name="T16" fmla="*/ 2147483646 w 1279"/>
                  <a:gd name="T17" fmla="*/ 2147483646 h 656"/>
                  <a:gd name="T18" fmla="*/ 2147483646 w 1279"/>
                  <a:gd name="T19" fmla="*/ 2147483646 h 656"/>
                  <a:gd name="T20" fmla="*/ 2147483646 w 1279"/>
                  <a:gd name="T21" fmla="*/ 2147483646 h 656"/>
                  <a:gd name="T22" fmla="*/ 2147483646 w 1279"/>
                  <a:gd name="T23" fmla="*/ 2147483646 h 656"/>
                  <a:gd name="T24" fmla="*/ 2147483646 w 1279"/>
                  <a:gd name="T25" fmla="*/ 2147483646 h 656"/>
                  <a:gd name="T26" fmla="*/ 2147483646 w 1279"/>
                  <a:gd name="T27" fmla="*/ 2147483646 h 656"/>
                  <a:gd name="T28" fmla="*/ 2147483646 w 1279"/>
                  <a:gd name="T29" fmla="*/ 2147483646 h 656"/>
                  <a:gd name="T30" fmla="*/ 2147483646 w 1279"/>
                  <a:gd name="T31" fmla="*/ 2147483646 h 656"/>
                  <a:gd name="T32" fmla="*/ 2147483646 w 1279"/>
                  <a:gd name="T33" fmla="*/ 2147483646 h 656"/>
                  <a:gd name="T34" fmla="*/ 2147483646 w 1279"/>
                  <a:gd name="T35" fmla="*/ 2147483646 h 656"/>
                  <a:gd name="T36" fmla="*/ 2147483646 w 1279"/>
                  <a:gd name="T37" fmla="*/ 2147483646 h 656"/>
                  <a:gd name="T38" fmla="*/ 2147483646 w 1279"/>
                  <a:gd name="T39" fmla="*/ 2147483646 h 656"/>
                  <a:gd name="T40" fmla="*/ 2147483646 w 1279"/>
                  <a:gd name="T41" fmla="*/ 2147483646 h 656"/>
                  <a:gd name="T42" fmla="*/ 2147483646 w 1279"/>
                  <a:gd name="T43" fmla="*/ 2147483646 h 656"/>
                  <a:gd name="T44" fmla="*/ 2147483646 w 1279"/>
                  <a:gd name="T45" fmla="*/ 2147483646 h 656"/>
                  <a:gd name="T46" fmla="*/ 2147483646 w 1279"/>
                  <a:gd name="T47" fmla="*/ 2147483646 h 656"/>
                  <a:gd name="T48" fmla="*/ 2147483646 w 1279"/>
                  <a:gd name="T49" fmla="*/ 2147483646 h 656"/>
                  <a:gd name="T50" fmla="*/ 2147483646 w 1279"/>
                  <a:gd name="T51" fmla="*/ 2147483646 h 656"/>
                  <a:gd name="T52" fmla="*/ 2147483646 w 1279"/>
                  <a:gd name="T53" fmla="*/ 2147483646 h 656"/>
                  <a:gd name="T54" fmla="*/ 2147483646 w 1279"/>
                  <a:gd name="T55" fmla="*/ 2147483646 h 656"/>
                  <a:gd name="T56" fmla="*/ 2147483646 w 1279"/>
                  <a:gd name="T57" fmla="*/ 2147483646 h 656"/>
                  <a:gd name="T58" fmla="*/ 2147483646 w 1279"/>
                  <a:gd name="T59" fmla="*/ 2147483646 h 656"/>
                  <a:gd name="T60" fmla="*/ 2147483646 w 1279"/>
                  <a:gd name="T61" fmla="*/ 2147483646 h 656"/>
                  <a:gd name="T62" fmla="*/ 2147483646 w 1279"/>
                  <a:gd name="T63" fmla="*/ 2147483646 h 656"/>
                  <a:gd name="T64" fmla="*/ 2147483646 w 1279"/>
                  <a:gd name="T65" fmla="*/ 2147483646 h 656"/>
                  <a:gd name="T66" fmla="*/ 2147483646 w 1279"/>
                  <a:gd name="T67" fmla="*/ 2147483646 h 656"/>
                  <a:gd name="T68" fmla="*/ 2147483646 w 1279"/>
                  <a:gd name="T69" fmla="*/ 2147483646 h 656"/>
                  <a:gd name="T70" fmla="*/ 2147483646 w 1279"/>
                  <a:gd name="T71" fmla="*/ 2147483646 h 656"/>
                  <a:gd name="T72" fmla="*/ 2147483646 w 1279"/>
                  <a:gd name="T73" fmla="*/ 2147483646 h 656"/>
                  <a:gd name="T74" fmla="*/ 2147483646 w 1279"/>
                  <a:gd name="T75" fmla="*/ 2147483646 h 656"/>
                  <a:gd name="T76" fmla="*/ 2147483646 w 1279"/>
                  <a:gd name="T77" fmla="*/ 2147483646 h 656"/>
                  <a:gd name="T78" fmla="*/ 2147483646 w 1279"/>
                  <a:gd name="T79" fmla="*/ 2147483646 h 656"/>
                  <a:gd name="T80" fmla="*/ 2147483646 w 1279"/>
                  <a:gd name="T81" fmla="*/ 2147483646 h 656"/>
                  <a:gd name="T82" fmla="*/ 2147483646 w 1279"/>
                  <a:gd name="T83" fmla="*/ 2147483646 h 656"/>
                  <a:gd name="T84" fmla="*/ 2147483646 w 1279"/>
                  <a:gd name="T85" fmla="*/ 2147483646 h 656"/>
                  <a:gd name="T86" fmla="*/ 2147483646 w 1279"/>
                  <a:gd name="T87" fmla="*/ 2147483646 h 656"/>
                  <a:gd name="T88" fmla="*/ 2147483646 w 1279"/>
                  <a:gd name="T89" fmla="*/ 2147483646 h 656"/>
                  <a:gd name="T90" fmla="*/ 2147483646 w 1279"/>
                  <a:gd name="T91" fmla="*/ 2147483646 h 656"/>
                  <a:gd name="T92" fmla="*/ 2147483646 w 1279"/>
                  <a:gd name="T93" fmla="*/ 2147483646 h 656"/>
                  <a:gd name="T94" fmla="*/ 2147483646 w 1279"/>
                  <a:gd name="T95" fmla="*/ 2147483646 h 656"/>
                  <a:gd name="T96" fmla="*/ 2147483646 w 1279"/>
                  <a:gd name="T97" fmla="*/ 2147483646 h 656"/>
                  <a:gd name="T98" fmla="*/ 2147483646 w 1279"/>
                  <a:gd name="T99" fmla="*/ 2147483646 h 656"/>
                  <a:gd name="T100" fmla="*/ 2147483646 w 1279"/>
                  <a:gd name="T101" fmla="*/ 2147483646 h 656"/>
                  <a:gd name="T102" fmla="*/ 2147483646 w 1279"/>
                  <a:gd name="T103" fmla="*/ 2147483646 h 656"/>
                  <a:gd name="T104" fmla="*/ 2147483646 w 1279"/>
                  <a:gd name="T105" fmla="*/ 2147483646 h 656"/>
                  <a:gd name="T106" fmla="*/ 2147483646 w 1279"/>
                  <a:gd name="T107" fmla="*/ 2147483646 h 656"/>
                  <a:gd name="T108" fmla="*/ 2147483646 w 1279"/>
                  <a:gd name="T109" fmla="*/ 2147483646 h 656"/>
                  <a:gd name="T110" fmla="*/ 2147483646 w 1279"/>
                  <a:gd name="T111" fmla="*/ 2147483646 h 656"/>
                  <a:gd name="T112" fmla="*/ 2147483646 w 1279"/>
                  <a:gd name="T113" fmla="*/ 2147483646 h 656"/>
                  <a:gd name="T114" fmla="*/ 2147483646 w 1279"/>
                  <a:gd name="T115" fmla="*/ 2147483646 h 656"/>
                  <a:gd name="T116" fmla="*/ 2147483646 w 1279"/>
                  <a:gd name="T117" fmla="*/ 2147483646 h 656"/>
                  <a:gd name="T118" fmla="*/ 2147483646 w 1279"/>
                  <a:gd name="T119" fmla="*/ 2147483646 h 6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79" h="656">
                    <a:moveTo>
                      <a:pt x="1276" y="243"/>
                    </a:moveTo>
                    <a:lnTo>
                      <a:pt x="1273" y="233"/>
                    </a:lnTo>
                    <a:lnTo>
                      <a:pt x="1272" y="223"/>
                    </a:lnTo>
                    <a:lnTo>
                      <a:pt x="1269" y="213"/>
                    </a:lnTo>
                    <a:lnTo>
                      <a:pt x="1267" y="204"/>
                    </a:lnTo>
                    <a:lnTo>
                      <a:pt x="1265" y="196"/>
                    </a:lnTo>
                    <a:lnTo>
                      <a:pt x="1263" y="187"/>
                    </a:lnTo>
                    <a:lnTo>
                      <a:pt x="1260" y="178"/>
                    </a:lnTo>
                    <a:lnTo>
                      <a:pt x="1259" y="170"/>
                    </a:lnTo>
                    <a:lnTo>
                      <a:pt x="1255" y="161"/>
                    </a:lnTo>
                    <a:lnTo>
                      <a:pt x="1252" y="153"/>
                    </a:lnTo>
                    <a:lnTo>
                      <a:pt x="1249" y="144"/>
                    </a:lnTo>
                    <a:lnTo>
                      <a:pt x="1246" y="136"/>
                    </a:lnTo>
                    <a:lnTo>
                      <a:pt x="1242" y="127"/>
                    </a:lnTo>
                    <a:lnTo>
                      <a:pt x="1239" y="120"/>
                    </a:lnTo>
                    <a:lnTo>
                      <a:pt x="1235" y="113"/>
                    </a:lnTo>
                    <a:lnTo>
                      <a:pt x="1232" y="107"/>
                    </a:lnTo>
                    <a:lnTo>
                      <a:pt x="1226" y="99"/>
                    </a:lnTo>
                    <a:lnTo>
                      <a:pt x="1222" y="93"/>
                    </a:lnTo>
                    <a:lnTo>
                      <a:pt x="1217" y="86"/>
                    </a:lnTo>
                    <a:lnTo>
                      <a:pt x="1213" y="80"/>
                    </a:lnTo>
                    <a:lnTo>
                      <a:pt x="1203" y="67"/>
                    </a:lnTo>
                    <a:lnTo>
                      <a:pt x="1195" y="57"/>
                    </a:lnTo>
                    <a:lnTo>
                      <a:pt x="1183" y="47"/>
                    </a:lnTo>
                    <a:lnTo>
                      <a:pt x="1173" y="39"/>
                    </a:lnTo>
                    <a:lnTo>
                      <a:pt x="1162" y="30"/>
                    </a:lnTo>
                    <a:lnTo>
                      <a:pt x="1152" y="24"/>
                    </a:lnTo>
                    <a:lnTo>
                      <a:pt x="1143" y="20"/>
                    </a:lnTo>
                    <a:lnTo>
                      <a:pt x="1135" y="16"/>
                    </a:lnTo>
                    <a:lnTo>
                      <a:pt x="1123" y="13"/>
                    </a:lnTo>
                    <a:lnTo>
                      <a:pt x="1113" y="10"/>
                    </a:lnTo>
                    <a:lnTo>
                      <a:pt x="1101" y="7"/>
                    </a:lnTo>
                    <a:lnTo>
                      <a:pt x="1089" y="6"/>
                    </a:lnTo>
                    <a:lnTo>
                      <a:pt x="1075" y="3"/>
                    </a:lnTo>
                    <a:lnTo>
                      <a:pt x="1062" y="3"/>
                    </a:lnTo>
                    <a:lnTo>
                      <a:pt x="1046" y="2"/>
                    </a:lnTo>
                    <a:lnTo>
                      <a:pt x="1031" y="0"/>
                    </a:lnTo>
                    <a:lnTo>
                      <a:pt x="1014" y="0"/>
                    </a:lnTo>
                    <a:lnTo>
                      <a:pt x="998" y="2"/>
                    </a:lnTo>
                    <a:lnTo>
                      <a:pt x="979" y="2"/>
                    </a:lnTo>
                    <a:lnTo>
                      <a:pt x="961" y="2"/>
                    </a:lnTo>
                    <a:lnTo>
                      <a:pt x="942" y="3"/>
                    </a:lnTo>
                    <a:lnTo>
                      <a:pt x="924" y="4"/>
                    </a:lnTo>
                    <a:lnTo>
                      <a:pt x="902" y="4"/>
                    </a:lnTo>
                    <a:lnTo>
                      <a:pt x="882" y="6"/>
                    </a:lnTo>
                    <a:lnTo>
                      <a:pt x="861" y="7"/>
                    </a:lnTo>
                    <a:lnTo>
                      <a:pt x="840" y="9"/>
                    </a:lnTo>
                    <a:lnTo>
                      <a:pt x="817" y="10"/>
                    </a:lnTo>
                    <a:lnTo>
                      <a:pt x="795" y="13"/>
                    </a:lnTo>
                    <a:lnTo>
                      <a:pt x="774" y="14"/>
                    </a:lnTo>
                    <a:lnTo>
                      <a:pt x="753" y="19"/>
                    </a:lnTo>
                    <a:lnTo>
                      <a:pt x="728" y="20"/>
                    </a:lnTo>
                    <a:lnTo>
                      <a:pt x="706" y="23"/>
                    </a:lnTo>
                    <a:lnTo>
                      <a:pt x="683" y="26"/>
                    </a:lnTo>
                    <a:lnTo>
                      <a:pt x="660" y="30"/>
                    </a:lnTo>
                    <a:lnTo>
                      <a:pt x="636" y="33"/>
                    </a:lnTo>
                    <a:lnTo>
                      <a:pt x="614" y="37"/>
                    </a:lnTo>
                    <a:lnTo>
                      <a:pt x="590" y="42"/>
                    </a:lnTo>
                    <a:lnTo>
                      <a:pt x="569" y="46"/>
                    </a:lnTo>
                    <a:lnTo>
                      <a:pt x="545" y="49"/>
                    </a:lnTo>
                    <a:lnTo>
                      <a:pt x="522" y="52"/>
                    </a:lnTo>
                    <a:lnTo>
                      <a:pt x="497" y="54"/>
                    </a:lnTo>
                    <a:lnTo>
                      <a:pt x="476" y="59"/>
                    </a:lnTo>
                    <a:lnTo>
                      <a:pt x="452" y="61"/>
                    </a:lnTo>
                    <a:lnTo>
                      <a:pt x="430" y="66"/>
                    </a:lnTo>
                    <a:lnTo>
                      <a:pt x="409" y="70"/>
                    </a:lnTo>
                    <a:lnTo>
                      <a:pt x="388" y="74"/>
                    </a:lnTo>
                    <a:lnTo>
                      <a:pt x="366" y="77"/>
                    </a:lnTo>
                    <a:lnTo>
                      <a:pt x="345" y="81"/>
                    </a:lnTo>
                    <a:lnTo>
                      <a:pt x="324" y="86"/>
                    </a:lnTo>
                    <a:lnTo>
                      <a:pt x="305" y="90"/>
                    </a:lnTo>
                    <a:lnTo>
                      <a:pt x="285" y="93"/>
                    </a:lnTo>
                    <a:lnTo>
                      <a:pt x="267" y="97"/>
                    </a:lnTo>
                    <a:lnTo>
                      <a:pt x="249" y="100"/>
                    </a:lnTo>
                    <a:lnTo>
                      <a:pt x="232" y="104"/>
                    </a:lnTo>
                    <a:lnTo>
                      <a:pt x="214" y="107"/>
                    </a:lnTo>
                    <a:lnTo>
                      <a:pt x="198" y="110"/>
                    </a:lnTo>
                    <a:lnTo>
                      <a:pt x="181" y="113"/>
                    </a:lnTo>
                    <a:lnTo>
                      <a:pt x="168" y="116"/>
                    </a:lnTo>
                    <a:lnTo>
                      <a:pt x="152" y="119"/>
                    </a:lnTo>
                    <a:lnTo>
                      <a:pt x="141" y="121"/>
                    </a:lnTo>
                    <a:lnTo>
                      <a:pt x="128" y="124"/>
                    </a:lnTo>
                    <a:lnTo>
                      <a:pt x="118" y="127"/>
                    </a:lnTo>
                    <a:lnTo>
                      <a:pt x="107" y="128"/>
                    </a:lnTo>
                    <a:lnTo>
                      <a:pt x="98" y="130"/>
                    </a:lnTo>
                    <a:lnTo>
                      <a:pt x="90" y="131"/>
                    </a:lnTo>
                    <a:lnTo>
                      <a:pt x="84" y="134"/>
                    </a:lnTo>
                    <a:lnTo>
                      <a:pt x="73" y="136"/>
                    </a:lnTo>
                    <a:lnTo>
                      <a:pt x="68" y="138"/>
                    </a:lnTo>
                    <a:lnTo>
                      <a:pt x="73" y="158"/>
                    </a:lnTo>
                    <a:lnTo>
                      <a:pt x="74" y="156"/>
                    </a:lnTo>
                    <a:lnTo>
                      <a:pt x="83" y="154"/>
                    </a:lnTo>
                    <a:lnTo>
                      <a:pt x="87" y="153"/>
                    </a:lnTo>
                    <a:lnTo>
                      <a:pt x="95" y="151"/>
                    </a:lnTo>
                    <a:lnTo>
                      <a:pt x="104" y="150"/>
                    </a:lnTo>
                    <a:lnTo>
                      <a:pt x="114" y="148"/>
                    </a:lnTo>
                    <a:lnTo>
                      <a:pt x="123" y="146"/>
                    </a:lnTo>
                    <a:lnTo>
                      <a:pt x="134" y="143"/>
                    </a:lnTo>
                    <a:lnTo>
                      <a:pt x="147" y="140"/>
                    </a:lnTo>
                    <a:lnTo>
                      <a:pt x="160" y="138"/>
                    </a:lnTo>
                    <a:lnTo>
                      <a:pt x="172" y="134"/>
                    </a:lnTo>
                    <a:lnTo>
                      <a:pt x="188" y="133"/>
                    </a:lnTo>
                    <a:lnTo>
                      <a:pt x="205" y="128"/>
                    </a:lnTo>
                    <a:lnTo>
                      <a:pt x="222" y="127"/>
                    </a:lnTo>
                    <a:lnTo>
                      <a:pt x="238" y="123"/>
                    </a:lnTo>
                    <a:lnTo>
                      <a:pt x="255" y="120"/>
                    </a:lnTo>
                    <a:lnTo>
                      <a:pt x="274" y="116"/>
                    </a:lnTo>
                    <a:lnTo>
                      <a:pt x="294" y="113"/>
                    </a:lnTo>
                    <a:lnTo>
                      <a:pt x="312" y="109"/>
                    </a:lnTo>
                    <a:lnTo>
                      <a:pt x="334" y="104"/>
                    </a:lnTo>
                    <a:lnTo>
                      <a:pt x="355" y="100"/>
                    </a:lnTo>
                    <a:lnTo>
                      <a:pt x="376" y="97"/>
                    </a:lnTo>
                    <a:lnTo>
                      <a:pt x="396" y="93"/>
                    </a:lnTo>
                    <a:lnTo>
                      <a:pt x="418" y="89"/>
                    </a:lnTo>
                    <a:lnTo>
                      <a:pt x="440" y="84"/>
                    </a:lnTo>
                    <a:lnTo>
                      <a:pt x="463" y="81"/>
                    </a:lnTo>
                    <a:lnTo>
                      <a:pt x="485" y="77"/>
                    </a:lnTo>
                    <a:lnTo>
                      <a:pt x="509" y="74"/>
                    </a:lnTo>
                    <a:lnTo>
                      <a:pt x="532" y="71"/>
                    </a:lnTo>
                    <a:lnTo>
                      <a:pt x="556" y="69"/>
                    </a:lnTo>
                    <a:lnTo>
                      <a:pt x="577" y="64"/>
                    </a:lnTo>
                    <a:lnTo>
                      <a:pt x="602" y="60"/>
                    </a:lnTo>
                    <a:lnTo>
                      <a:pt x="624" y="56"/>
                    </a:lnTo>
                    <a:lnTo>
                      <a:pt x="649" y="53"/>
                    </a:lnTo>
                    <a:lnTo>
                      <a:pt x="670" y="49"/>
                    </a:lnTo>
                    <a:lnTo>
                      <a:pt x="694" y="46"/>
                    </a:lnTo>
                    <a:lnTo>
                      <a:pt x="717" y="43"/>
                    </a:lnTo>
                    <a:lnTo>
                      <a:pt x="741" y="42"/>
                    </a:lnTo>
                    <a:lnTo>
                      <a:pt x="761" y="37"/>
                    </a:lnTo>
                    <a:lnTo>
                      <a:pt x="784" y="34"/>
                    </a:lnTo>
                    <a:lnTo>
                      <a:pt x="805" y="32"/>
                    </a:lnTo>
                    <a:lnTo>
                      <a:pt x="828" y="30"/>
                    </a:lnTo>
                    <a:lnTo>
                      <a:pt x="850" y="27"/>
                    </a:lnTo>
                    <a:lnTo>
                      <a:pt x="871" y="26"/>
                    </a:lnTo>
                    <a:lnTo>
                      <a:pt x="892" y="24"/>
                    </a:lnTo>
                    <a:lnTo>
                      <a:pt x="914" y="24"/>
                    </a:lnTo>
                    <a:lnTo>
                      <a:pt x="932" y="22"/>
                    </a:lnTo>
                    <a:lnTo>
                      <a:pt x="951" y="20"/>
                    </a:lnTo>
                    <a:lnTo>
                      <a:pt x="969" y="20"/>
                    </a:lnTo>
                    <a:lnTo>
                      <a:pt x="988" y="20"/>
                    </a:lnTo>
                    <a:lnTo>
                      <a:pt x="1005" y="19"/>
                    </a:lnTo>
                    <a:lnTo>
                      <a:pt x="1022" y="19"/>
                    </a:lnTo>
                    <a:lnTo>
                      <a:pt x="1038" y="20"/>
                    </a:lnTo>
                    <a:lnTo>
                      <a:pt x="1054" y="22"/>
                    </a:lnTo>
                    <a:lnTo>
                      <a:pt x="1066" y="22"/>
                    </a:lnTo>
                    <a:lnTo>
                      <a:pt x="1079" y="23"/>
                    </a:lnTo>
                    <a:lnTo>
                      <a:pt x="1092" y="24"/>
                    </a:lnTo>
                    <a:lnTo>
                      <a:pt x="1105" y="27"/>
                    </a:lnTo>
                    <a:lnTo>
                      <a:pt x="1115" y="30"/>
                    </a:lnTo>
                    <a:lnTo>
                      <a:pt x="1125" y="33"/>
                    </a:lnTo>
                    <a:lnTo>
                      <a:pt x="1133" y="37"/>
                    </a:lnTo>
                    <a:lnTo>
                      <a:pt x="1142" y="42"/>
                    </a:lnTo>
                    <a:lnTo>
                      <a:pt x="1152" y="47"/>
                    </a:lnTo>
                    <a:lnTo>
                      <a:pt x="1162" y="56"/>
                    </a:lnTo>
                    <a:lnTo>
                      <a:pt x="1172" y="63"/>
                    </a:lnTo>
                    <a:lnTo>
                      <a:pt x="1182" y="74"/>
                    </a:lnTo>
                    <a:lnTo>
                      <a:pt x="1189" y="83"/>
                    </a:lnTo>
                    <a:lnTo>
                      <a:pt x="1198" y="94"/>
                    </a:lnTo>
                    <a:lnTo>
                      <a:pt x="1206" y="107"/>
                    </a:lnTo>
                    <a:lnTo>
                      <a:pt x="1215" y="120"/>
                    </a:lnTo>
                    <a:lnTo>
                      <a:pt x="1220" y="133"/>
                    </a:lnTo>
                    <a:lnTo>
                      <a:pt x="1227" y="146"/>
                    </a:lnTo>
                    <a:lnTo>
                      <a:pt x="1229" y="153"/>
                    </a:lnTo>
                    <a:lnTo>
                      <a:pt x="1233" y="160"/>
                    </a:lnTo>
                    <a:lnTo>
                      <a:pt x="1235" y="168"/>
                    </a:lnTo>
                    <a:lnTo>
                      <a:pt x="1239" y="177"/>
                    </a:lnTo>
                    <a:lnTo>
                      <a:pt x="1240" y="184"/>
                    </a:lnTo>
                    <a:lnTo>
                      <a:pt x="1243" y="193"/>
                    </a:lnTo>
                    <a:lnTo>
                      <a:pt x="1245" y="201"/>
                    </a:lnTo>
                    <a:lnTo>
                      <a:pt x="1247" y="210"/>
                    </a:lnTo>
                    <a:lnTo>
                      <a:pt x="1249" y="218"/>
                    </a:lnTo>
                    <a:lnTo>
                      <a:pt x="1250" y="227"/>
                    </a:lnTo>
                    <a:lnTo>
                      <a:pt x="1252" y="235"/>
                    </a:lnTo>
                    <a:lnTo>
                      <a:pt x="1255" y="245"/>
                    </a:lnTo>
                    <a:lnTo>
                      <a:pt x="1255" y="255"/>
                    </a:lnTo>
                    <a:lnTo>
                      <a:pt x="1256" y="267"/>
                    </a:lnTo>
                    <a:lnTo>
                      <a:pt x="1256" y="278"/>
                    </a:lnTo>
                    <a:lnTo>
                      <a:pt x="1257" y="290"/>
                    </a:lnTo>
                    <a:lnTo>
                      <a:pt x="1257" y="300"/>
                    </a:lnTo>
                    <a:lnTo>
                      <a:pt x="1257" y="311"/>
                    </a:lnTo>
                    <a:lnTo>
                      <a:pt x="1257" y="322"/>
                    </a:lnTo>
                    <a:lnTo>
                      <a:pt x="1257" y="334"/>
                    </a:lnTo>
                    <a:lnTo>
                      <a:pt x="1256" y="344"/>
                    </a:lnTo>
                    <a:lnTo>
                      <a:pt x="1255" y="355"/>
                    </a:lnTo>
                    <a:lnTo>
                      <a:pt x="1253" y="365"/>
                    </a:lnTo>
                    <a:lnTo>
                      <a:pt x="1253" y="377"/>
                    </a:lnTo>
                    <a:lnTo>
                      <a:pt x="1250" y="387"/>
                    </a:lnTo>
                    <a:lnTo>
                      <a:pt x="1249" y="398"/>
                    </a:lnTo>
                    <a:lnTo>
                      <a:pt x="1246" y="408"/>
                    </a:lnTo>
                    <a:lnTo>
                      <a:pt x="1245" y="419"/>
                    </a:lnTo>
                    <a:lnTo>
                      <a:pt x="1240" y="428"/>
                    </a:lnTo>
                    <a:lnTo>
                      <a:pt x="1237" y="438"/>
                    </a:lnTo>
                    <a:lnTo>
                      <a:pt x="1235" y="449"/>
                    </a:lnTo>
                    <a:lnTo>
                      <a:pt x="1232" y="458"/>
                    </a:lnTo>
                    <a:lnTo>
                      <a:pt x="1227" y="466"/>
                    </a:lnTo>
                    <a:lnTo>
                      <a:pt x="1223" y="476"/>
                    </a:lnTo>
                    <a:lnTo>
                      <a:pt x="1219" y="483"/>
                    </a:lnTo>
                    <a:lnTo>
                      <a:pt x="1216" y="493"/>
                    </a:lnTo>
                    <a:lnTo>
                      <a:pt x="1210" y="502"/>
                    </a:lnTo>
                    <a:lnTo>
                      <a:pt x="1206" y="509"/>
                    </a:lnTo>
                    <a:lnTo>
                      <a:pt x="1200" y="516"/>
                    </a:lnTo>
                    <a:lnTo>
                      <a:pt x="1196" y="525"/>
                    </a:lnTo>
                    <a:lnTo>
                      <a:pt x="1190" y="532"/>
                    </a:lnTo>
                    <a:lnTo>
                      <a:pt x="1185" y="539"/>
                    </a:lnTo>
                    <a:lnTo>
                      <a:pt x="1179" y="546"/>
                    </a:lnTo>
                    <a:lnTo>
                      <a:pt x="1175" y="555"/>
                    </a:lnTo>
                    <a:lnTo>
                      <a:pt x="1166" y="558"/>
                    </a:lnTo>
                    <a:lnTo>
                      <a:pt x="1159" y="563"/>
                    </a:lnTo>
                    <a:lnTo>
                      <a:pt x="1149" y="569"/>
                    </a:lnTo>
                    <a:lnTo>
                      <a:pt x="1141" y="575"/>
                    </a:lnTo>
                    <a:lnTo>
                      <a:pt x="1128" y="578"/>
                    </a:lnTo>
                    <a:lnTo>
                      <a:pt x="1116" y="583"/>
                    </a:lnTo>
                    <a:lnTo>
                      <a:pt x="1102" y="588"/>
                    </a:lnTo>
                    <a:lnTo>
                      <a:pt x="1088" y="590"/>
                    </a:lnTo>
                    <a:lnTo>
                      <a:pt x="1071" y="595"/>
                    </a:lnTo>
                    <a:lnTo>
                      <a:pt x="1055" y="596"/>
                    </a:lnTo>
                    <a:lnTo>
                      <a:pt x="1036" y="599"/>
                    </a:lnTo>
                    <a:lnTo>
                      <a:pt x="1019" y="603"/>
                    </a:lnTo>
                    <a:lnTo>
                      <a:pt x="999" y="608"/>
                    </a:lnTo>
                    <a:lnTo>
                      <a:pt x="981" y="609"/>
                    </a:lnTo>
                    <a:lnTo>
                      <a:pt x="959" y="612"/>
                    </a:lnTo>
                    <a:lnTo>
                      <a:pt x="939" y="616"/>
                    </a:lnTo>
                    <a:lnTo>
                      <a:pt x="917" y="618"/>
                    </a:lnTo>
                    <a:lnTo>
                      <a:pt x="894" y="620"/>
                    </a:lnTo>
                    <a:lnTo>
                      <a:pt x="870" y="622"/>
                    </a:lnTo>
                    <a:lnTo>
                      <a:pt x="847" y="623"/>
                    </a:lnTo>
                    <a:lnTo>
                      <a:pt x="823" y="625"/>
                    </a:lnTo>
                    <a:lnTo>
                      <a:pt x="798" y="627"/>
                    </a:lnTo>
                    <a:lnTo>
                      <a:pt x="776" y="629"/>
                    </a:lnTo>
                    <a:lnTo>
                      <a:pt x="750" y="630"/>
                    </a:lnTo>
                    <a:lnTo>
                      <a:pt x="726" y="630"/>
                    </a:lnTo>
                    <a:lnTo>
                      <a:pt x="700" y="632"/>
                    </a:lnTo>
                    <a:lnTo>
                      <a:pt x="674" y="632"/>
                    </a:lnTo>
                    <a:lnTo>
                      <a:pt x="649" y="635"/>
                    </a:lnTo>
                    <a:lnTo>
                      <a:pt x="623" y="635"/>
                    </a:lnTo>
                    <a:lnTo>
                      <a:pt x="597" y="636"/>
                    </a:lnTo>
                    <a:lnTo>
                      <a:pt x="572" y="636"/>
                    </a:lnTo>
                    <a:lnTo>
                      <a:pt x="546" y="636"/>
                    </a:lnTo>
                    <a:lnTo>
                      <a:pt x="519" y="636"/>
                    </a:lnTo>
                    <a:lnTo>
                      <a:pt x="493" y="636"/>
                    </a:lnTo>
                    <a:lnTo>
                      <a:pt x="468" y="636"/>
                    </a:lnTo>
                    <a:lnTo>
                      <a:pt x="442" y="636"/>
                    </a:lnTo>
                    <a:lnTo>
                      <a:pt x="416" y="636"/>
                    </a:lnTo>
                    <a:lnTo>
                      <a:pt x="391" y="636"/>
                    </a:lnTo>
                    <a:lnTo>
                      <a:pt x="366" y="636"/>
                    </a:lnTo>
                    <a:lnTo>
                      <a:pt x="343" y="636"/>
                    </a:lnTo>
                    <a:lnTo>
                      <a:pt x="318" y="635"/>
                    </a:lnTo>
                    <a:lnTo>
                      <a:pt x="295" y="635"/>
                    </a:lnTo>
                    <a:lnTo>
                      <a:pt x="272" y="635"/>
                    </a:lnTo>
                    <a:lnTo>
                      <a:pt x="251" y="635"/>
                    </a:lnTo>
                    <a:lnTo>
                      <a:pt x="229" y="632"/>
                    </a:lnTo>
                    <a:lnTo>
                      <a:pt x="208" y="632"/>
                    </a:lnTo>
                    <a:lnTo>
                      <a:pt x="188" y="632"/>
                    </a:lnTo>
                    <a:lnTo>
                      <a:pt x="171" y="632"/>
                    </a:lnTo>
                    <a:lnTo>
                      <a:pt x="151" y="630"/>
                    </a:lnTo>
                    <a:lnTo>
                      <a:pt x="134" y="630"/>
                    </a:lnTo>
                    <a:lnTo>
                      <a:pt x="115" y="629"/>
                    </a:lnTo>
                    <a:lnTo>
                      <a:pt x="101" y="629"/>
                    </a:lnTo>
                    <a:lnTo>
                      <a:pt x="85" y="629"/>
                    </a:lnTo>
                    <a:lnTo>
                      <a:pt x="73" y="629"/>
                    </a:lnTo>
                    <a:lnTo>
                      <a:pt x="58" y="629"/>
                    </a:lnTo>
                    <a:lnTo>
                      <a:pt x="48" y="629"/>
                    </a:lnTo>
                    <a:lnTo>
                      <a:pt x="36" y="627"/>
                    </a:lnTo>
                    <a:lnTo>
                      <a:pt x="27" y="627"/>
                    </a:lnTo>
                    <a:lnTo>
                      <a:pt x="18" y="627"/>
                    </a:lnTo>
                    <a:lnTo>
                      <a:pt x="13" y="627"/>
                    </a:lnTo>
                    <a:lnTo>
                      <a:pt x="4" y="627"/>
                    </a:lnTo>
                    <a:lnTo>
                      <a:pt x="1" y="627"/>
                    </a:lnTo>
                    <a:lnTo>
                      <a:pt x="0" y="647"/>
                    </a:lnTo>
                    <a:lnTo>
                      <a:pt x="4" y="647"/>
                    </a:lnTo>
                    <a:lnTo>
                      <a:pt x="17" y="647"/>
                    </a:lnTo>
                    <a:lnTo>
                      <a:pt x="24" y="647"/>
                    </a:lnTo>
                    <a:lnTo>
                      <a:pt x="34" y="647"/>
                    </a:lnTo>
                    <a:lnTo>
                      <a:pt x="44" y="647"/>
                    </a:lnTo>
                    <a:lnTo>
                      <a:pt x="57" y="649"/>
                    </a:lnTo>
                    <a:lnTo>
                      <a:pt x="68" y="649"/>
                    </a:lnTo>
                    <a:lnTo>
                      <a:pt x="83" y="649"/>
                    </a:lnTo>
                    <a:lnTo>
                      <a:pt x="95" y="649"/>
                    </a:lnTo>
                    <a:lnTo>
                      <a:pt x="113" y="650"/>
                    </a:lnTo>
                    <a:lnTo>
                      <a:pt x="128" y="650"/>
                    </a:lnTo>
                    <a:lnTo>
                      <a:pt x="147" y="650"/>
                    </a:lnTo>
                    <a:lnTo>
                      <a:pt x="164" y="653"/>
                    </a:lnTo>
                    <a:lnTo>
                      <a:pt x="185" y="655"/>
                    </a:lnTo>
                    <a:lnTo>
                      <a:pt x="204" y="655"/>
                    </a:lnTo>
                    <a:lnTo>
                      <a:pt x="224" y="655"/>
                    </a:lnTo>
                    <a:lnTo>
                      <a:pt x="245" y="655"/>
                    </a:lnTo>
                    <a:lnTo>
                      <a:pt x="268" y="656"/>
                    </a:lnTo>
                    <a:lnTo>
                      <a:pt x="289" y="656"/>
                    </a:lnTo>
                    <a:lnTo>
                      <a:pt x="312" y="656"/>
                    </a:lnTo>
                    <a:lnTo>
                      <a:pt x="335" y="656"/>
                    </a:lnTo>
                    <a:lnTo>
                      <a:pt x="361" y="656"/>
                    </a:lnTo>
                    <a:lnTo>
                      <a:pt x="383" y="656"/>
                    </a:lnTo>
                    <a:lnTo>
                      <a:pt x="408" y="656"/>
                    </a:lnTo>
                    <a:lnTo>
                      <a:pt x="433" y="656"/>
                    </a:lnTo>
                    <a:lnTo>
                      <a:pt x="459" y="656"/>
                    </a:lnTo>
                    <a:lnTo>
                      <a:pt x="485" y="656"/>
                    </a:lnTo>
                    <a:lnTo>
                      <a:pt x="510" y="656"/>
                    </a:lnTo>
                    <a:lnTo>
                      <a:pt x="536" y="656"/>
                    </a:lnTo>
                    <a:lnTo>
                      <a:pt x="563" y="656"/>
                    </a:lnTo>
                    <a:lnTo>
                      <a:pt x="587" y="656"/>
                    </a:lnTo>
                    <a:lnTo>
                      <a:pt x="613" y="656"/>
                    </a:lnTo>
                    <a:lnTo>
                      <a:pt x="639" y="655"/>
                    </a:lnTo>
                    <a:lnTo>
                      <a:pt x="664" y="655"/>
                    </a:lnTo>
                    <a:lnTo>
                      <a:pt x="690" y="653"/>
                    </a:lnTo>
                    <a:lnTo>
                      <a:pt x="716" y="650"/>
                    </a:lnTo>
                    <a:lnTo>
                      <a:pt x="741" y="649"/>
                    </a:lnTo>
                    <a:lnTo>
                      <a:pt x="767" y="649"/>
                    </a:lnTo>
                    <a:lnTo>
                      <a:pt x="790" y="647"/>
                    </a:lnTo>
                    <a:lnTo>
                      <a:pt x="815" y="647"/>
                    </a:lnTo>
                    <a:lnTo>
                      <a:pt x="838" y="643"/>
                    </a:lnTo>
                    <a:lnTo>
                      <a:pt x="862" y="643"/>
                    </a:lnTo>
                    <a:lnTo>
                      <a:pt x="885" y="642"/>
                    </a:lnTo>
                    <a:lnTo>
                      <a:pt x="908" y="640"/>
                    </a:lnTo>
                    <a:lnTo>
                      <a:pt x="931" y="636"/>
                    </a:lnTo>
                    <a:lnTo>
                      <a:pt x="954" y="636"/>
                    </a:lnTo>
                    <a:lnTo>
                      <a:pt x="974" y="630"/>
                    </a:lnTo>
                    <a:lnTo>
                      <a:pt x="994" y="629"/>
                    </a:lnTo>
                    <a:lnTo>
                      <a:pt x="1014" y="625"/>
                    </a:lnTo>
                    <a:lnTo>
                      <a:pt x="1034" y="622"/>
                    </a:lnTo>
                    <a:lnTo>
                      <a:pt x="1051" y="618"/>
                    </a:lnTo>
                    <a:lnTo>
                      <a:pt x="1068" y="616"/>
                    </a:lnTo>
                    <a:lnTo>
                      <a:pt x="1083" y="610"/>
                    </a:lnTo>
                    <a:lnTo>
                      <a:pt x="1101" y="609"/>
                    </a:lnTo>
                    <a:lnTo>
                      <a:pt x="1115" y="602"/>
                    </a:lnTo>
                    <a:lnTo>
                      <a:pt x="1129" y="598"/>
                    </a:lnTo>
                    <a:lnTo>
                      <a:pt x="1141" y="595"/>
                    </a:lnTo>
                    <a:lnTo>
                      <a:pt x="1153" y="589"/>
                    </a:lnTo>
                    <a:lnTo>
                      <a:pt x="1163" y="583"/>
                    </a:lnTo>
                    <a:lnTo>
                      <a:pt x="1173" y="578"/>
                    </a:lnTo>
                    <a:lnTo>
                      <a:pt x="1180" y="572"/>
                    </a:lnTo>
                    <a:lnTo>
                      <a:pt x="1189" y="569"/>
                    </a:lnTo>
                    <a:lnTo>
                      <a:pt x="1195" y="559"/>
                    </a:lnTo>
                    <a:lnTo>
                      <a:pt x="1200" y="552"/>
                    </a:lnTo>
                    <a:lnTo>
                      <a:pt x="1206" y="545"/>
                    </a:lnTo>
                    <a:lnTo>
                      <a:pt x="1212" y="538"/>
                    </a:lnTo>
                    <a:lnTo>
                      <a:pt x="1216" y="529"/>
                    </a:lnTo>
                    <a:lnTo>
                      <a:pt x="1222" y="522"/>
                    </a:lnTo>
                    <a:lnTo>
                      <a:pt x="1227" y="512"/>
                    </a:lnTo>
                    <a:lnTo>
                      <a:pt x="1233" y="505"/>
                    </a:lnTo>
                    <a:lnTo>
                      <a:pt x="1237" y="496"/>
                    </a:lnTo>
                    <a:lnTo>
                      <a:pt x="1242" y="485"/>
                    </a:lnTo>
                    <a:lnTo>
                      <a:pt x="1246" y="476"/>
                    </a:lnTo>
                    <a:lnTo>
                      <a:pt x="1250" y="466"/>
                    </a:lnTo>
                    <a:lnTo>
                      <a:pt x="1253" y="456"/>
                    </a:lnTo>
                    <a:lnTo>
                      <a:pt x="1257" y="446"/>
                    </a:lnTo>
                    <a:lnTo>
                      <a:pt x="1260" y="436"/>
                    </a:lnTo>
                    <a:lnTo>
                      <a:pt x="1265" y="426"/>
                    </a:lnTo>
                    <a:lnTo>
                      <a:pt x="1266" y="416"/>
                    </a:lnTo>
                    <a:lnTo>
                      <a:pt x="1269" y="404"/>
                    </a:lnTo>
                    <a:lnTo>
                      <a:pt x="1270" y="392"/>
                    </a:lnTo>
                    <a:lnTo>
                      <a:pt x="1273" y="384"/>
                    </a:lnTo>
                    <a:lnTo>
                      <a:pt x="1275" y="371"/>
                    </a:lnTo>
                    <a:lnTo>
                      <a:pt x="1276" y="359"/>
                    </a:lnTo>
                    <a:lnTo>
                      <a:pt x="1277" y="347"/>
                    </a:lnTo>
                    <a:lnTo>
                      <a:pt x="1279" y="337"/>
                    </a:lnTo>
                    <a:lnTo>
                      <a:pt x="1279" y="324"/>
                    </a:lnTo>
                    <a:lnTo>
                      <a:pt x="1279" y="312"/>
                    </a:lnTo>
                    <a:lnTo>
                      <a:pt x="1279" y="301"/>
                    </a:lnTo>
                    <a:lnTo>
                      <a:pt x="1279" y="290"/>
                    </a:lnTo>
                    <a:lnTo>
                      <a:pt x="1277" y="277"/>
                    </a:lnTo>
                    <a:lnTo>
                      <a:pt x="1277" y="265"/>
                    </a:lnTo>
                    <a:lnTo>
                      <a:pt x="1276" y="254"/>
                    </a:lnTo>
                    <a:lnTo>
                      <a:pt x="1276" y="2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76" name="Freeform 67">
                <a:extLst>
                  <a:ext uri="{FF2B5EF4-FFF2-40B4-BE49-F238E27FC236}">
                    <a16:creationId xmlns:a16="http://schemas.microsoft.com/office/drawing/2014/main" id="{A14490C3-0789-4261-AB53-D98A11FE13A0}"/>
                  </a:ext>
                </a:extLst>
              </p:cNvPr>
              <p:cNvSpPr>
                <a:spLocks/>
              </p:cNvSpPr>
              <p:nvPr/>
            </p:nvSpPr>
            <p:spPr bwMode="auto">
              <a:xfrm>
                <a:off x="5738813" y="779463"/>
                <a:ext cx="95250" cy="814388"/>
              </a:xfrm>
              <a:custGeom>
                <a:avLst/>
                <a:gdLst>
                  <a:gd name="T0" fmla="*/ 2147483646 w 180"/>
                  <a:gd name="T1" fmla="*/ 2147483646 h 1539"/>
                  <a:gd name="T2" fmla="*/ 2147483646 w 180"/>
                  <a:gd name="T3" fmla="*/ 0 h 1539"/>
                  <a:gd name="T4" fmla="*/ 2147483646 w 180"/>
                  <a:gd name="T5" fmla="*/ 2147483646 h 1539"/>
                  <a:gd name="T6" fmla="*/ 0 w 180"/>
                  <a:gd name="T7" fmla="*/ 2147483646 h 1539"/>
                  <a:gd name="T8" fmla="*/ 2147483646 w 180"/>
                  <a:gd name="T9" fmla="*/ 2147483646 h 1539"/>
                  <a:gd name="T10" fmla="*/ 2147483646 w 180"/>
                  <a:gd name="T11" fmla="*/ 2147483646 h 15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0" h="1539">
                    <a:moveTo>
                      <a:pt x="56" y="1539"/>
                    </a:moveTo>
                    <a:lnTo>
                      <a:pt x="180" y="0"/>
                    </a:lnTo>
                    <a:lnTo>
                      <a:pt x="134" y="5"/>
                    </a:lnTo>
                    <a:lnTo>
                      <a:pt x="0" y="1522"/>
                    </a:lnTo>
                    <a:lnTo>
                      <a:pt x="56" y="15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77" name="Freeform 68">
                <a:extLst>
                  <a:ext uri="{FF2B5EF4-FFF2-40B4-BE49-F238E27FC236}">
                    <a16:creationId xmlns:a16="http://schemas.microsoft.com/office/drawing/2014/main" id="{1DFC5B08-3A4B-4BE2-8256-6C2C97DAAA6F}"/>
                  </a:ext>
                </a:extLst>
              </p:cNvPr>
              <p:cNvSpPr>
                <a:spLocks/>
              </p:cNvSpPr>
              <p:nvPr/>
            </p:nvSpPr>
            <p:spPr bwMode="auto">
              <a:xfrm>
                <a:off x="6934200" y="1393825"/>
                <a:ext cx="22225" cy="22225"/>
              </a:xfrm>
              <a:custGeom>
                <a:avLst/>
                <a:gdLst>
                  <a:gd name="T0" fmla="*/ 2147483646 w 44"/>
                  <a:gd name="T1" fmla="*/ 2147483646 h 44"/>
                  <a:gd name="T2" fmla="*/ 2147483646 w 44"/>
                  <a:gd name="T3" fmla="*/ 2147483646 h 44"/>
                  <a:gd name="T4" fmla="*/ 2147483646 w 44"/>
                  <a:gd name="T5" fmla="*/ 2147483646 h 44"/>
                  <a:gd name="T6" fmla="*/ 2147483646 w 44"/>
                  <a:gd name="T7" fmla="*/ 2147483646 h 44"/>
                  <a:gd name="T8" fmla="*/ 2147483646 w 44"/>
                  <a:gd name="T9" fmla="*/ 2147483646 h 44"/>
                  <a:gd name="T10" fmla="*/ 2147483646 w 44"/>
                  <a:gd name="T11" fmla="*/ 2147483646 h 44"/>
                  <a:gd name="T12" fmla="*/ 2147483646 w 44"/>
                  <a:gd name="T13" fmla="*/ 2147483646 h 44"/>
                  <a:gd name="T14" fmla="*/ 2147483646 w 44"/>
                  <a:gd name="T15" fmla="*/ 0 h 44"/>
                  <a:gd name="T16" fmla="*/ 2147483646 w 44"/>
                  <a:gd name="T17" fmla="*/ 0 h 44"/>
                  <a:gd name="T18" fmla="*/ 2147483646 w 44"/>
                  <a:gd name="T19" fmla="*/ 0 h 44"/>
                  <a:gd name="T20" fmla="*/ 2147483646 w 44"/>
                  <a:gd name="T21" fmla="*/ 2147483646 h 44"/>
                  <a:gd name="T22" fmla="*/ 0 w 44"/>
                  <a:gd name="T23" fmla="*/ 2147483646 h 44"/>
                  <a:gd name="T24" fmla="*/ 0 w 44"/>
                  <a:gd name="T25" fmla="*/ 2147483646 h 44"/>
                  <a:gd name="T26" fmla="*/ 0 w 44"/>
                  <a:gd name="T27" fmla="*/ 2147483646 h 44"/>
                  <a:gd name="T28" fmla="*/ 2147483646 w 44"/>
                  <a:gd name="T29" fmla="*/ 2147483646 h 44"/>
                  <a:gd name="T30" fmla="*/ 2147483646 w 44"/>
                  <a:gd name="T31" fmla="*/ 2147483646 h 44"/>
                  <a:gd name="T32" fmla="*/ 2147483646 w 44"/>
                  <a:gd name="T33" fmla="*/ 2147483646 h 44"/>
                  <a:gd name="T34" fmla="*/ 2147483646 w 44"/>
                  <a:gd name="T35" fmla="*/ 2147483646 h 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4" h="44">
                    <a:moveTo>
                      <a:pt x="21" y="44"/>
                    </a:moveTo>
                    <a:lnTo>
                      <a:pt x="28" y="41"/>
                    </a:lnTo>
                    <a:lnTo>
                      <a:pt x="37" y="37"/>
                    </a:lnTo>
                    <a:lnTo>
                      <a:pt x="41" y="30"/>
                    </a:lnTo>
                    <a:lnTo>
                      <a:pt x="44" y="22"/>
                    </a:lnTo>
                    <a:lnTo>
                      <a:pt x="41" y="12"/>
                    </a:lnTo>
                    <a:lnTo>
                      <a:pt x="37" y="5"/>
                    </a:lnTo>
                    <a:lnTo>
                      <a:pt x="28" y="0"/>
                    </a:lnTo>
                    <a:lnTo>
                      <a:pt x="21" y="0"/>
                    </a:lnTo>
                    <a:lnTo>
                      <a:pt x="13" y="0"/>
                    </a:lnTo>
                    <a:lnTo>
                      <a:pt x="6" y="5"/>
                    </a:lnTo>
                    <a:lnTo>
                      <a:pt x="0" y="12"/>
                    </a:lnTo>
                    <a:lnTo>
                      <a:pt x="0" y="22"/>
                    </a:lnTo>
                    <a:lnTo>
                      <a:pt x="0" y="30"/>
                    </a:lnTo>
                    <a:lnTo>
                      <a:pt x="6" y="37"/>
                    </a:lnTo>
                    <a:lnTo>
                      <a:pt x="13" y="41"/>
                    </a:lnTo>
                    <a:lnTo>
                      <a:pt x="21" y="44"/>
                    </a:lnTo>
                    <a:close/>
                  </a:path>
                </a:pathLst>
              </a:custGeom>
              <a:solidFill>
                <a:srgbClr val="F0DE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78" name="Freeform 69">
                <a:extLst>
                  <a:ext uri="{FF2B5EF4-FFF2-40B4-BE49-F238E27FC236}">
                    <a16:creationId xmlns:a16="http://schemas.microsoft.com/office/drawing/2014/main" id="{A111BCAC-E307-4E67-80A3-0E132E540B26}"/>
                  </a:ext>
                </a:extLst>
              </p:cNvPr>
              <p:cNvSpPr>
                <a:spLocks/>
              </p:cNvSpPr>
              <p:nvPr/>
            </p:nvSpPr>
            <p:spPr bwMode="auto">
              <a:xfrm>
                <a:off x="7115175" y="1530350"/>
                <a:ext cx="31750" cy="30163"/>
              </a:xfrm>
              <a:custGeom>
                <a:avLst/>
                <a:gdLst>
                  <a:gd name="T0" fmla="*/ 2147483646 w 59"/>
                  <a:gd name="T1" fmla="*/ 2147483646 h 58"/>
                  <a:gd name="T2" fmla="*/ 2147483646 w 59"/>
                  <a:gd name="T3" fmla="*/ 2147483646 h 58"/>
                  <a:gd name="T4" fmla="*/ 2147483646 w 59"/>
                  <a:gd name="T5" fmla="*/ 2147483646 h 58"/>
                  <a:gd name="T6" fmla="*/ 2147483646 w 59"/>
                  <a:gd name="T7" fmla="*/ 2147483646 h 58"/>
                  <a:gd name="T8" fmla="*/ 2147483646 w 59"/>
                  <a:gd name="T9" fmla="*/ 2147483646 h 58"/>
                  <a:gd name="T10" fmla="*/ 2147483646 w 59"/>
                  <a:gd name="T11" fmla="*/ 2147483646 h 58"/>
                  <a:gd name="T12" fmla="*/ 2147483646 w 59"/>
                  <a:gd name="T13" fmla="*/ 2147483646 h 58"/>
                  <a:gd name="T14" fmla="*/ 2147483646 w 59"/>
                  <a:gd name="T15" fmla="*/ 2147483646 h 58"/>
                  <a:gd name="T16" fmla="*/ 2147483646 w 59"/>
                  <a:gd name="T17" fmla="*/ 0 h 58"/>
                  <a:gd name="T18" fmla="*/ 2147483646 w 59"/>
                  <a:gd name="T19" fmla="*/ 2147483646 h 58"/>
                  <a:gd name="T20" fmla="*/ 2147483646 w 59"/>
                  <a:gd name="T21" fmla="*/ 2147483646 h 58"/>
                  <a:gd name="T22" fmla="*/ 2147483646 w 59"/>
                  <a:gd name="T23" fmla="*/ 2147483646 h 58"/>
                  <a:gd name="T24" fmla="*/ 0 w 59"/>
                  <a:gd name="T25" fmla="*/ 2147483646 h 58"/>
                  <a:gd name="T26" fmla="*/ 2147483646 w 59"/>
                  <a:gd name="T27" fmla="*/ 2147483646 h 58"/>
                  <a:gd name="T28" fmla="*/ 2147483646 w 59"/>
                  <a:gd name="T29" fmla="*/ 2147483646 h 58"/>
                  <a:gd name="T30" fmla="*/ 2147483646 w 59"/>
                  <a:gd name="T31" fmla="*/ 2147483646 h 58"/>
                  <a:gd name="T32" fmla="*/ 2147483646 w 59"/>
                  <a:gd name="T33" fmla="*/ 2147483646 h 58"/>
                  <a:gd name="T34" fmla="*/ 2147483646 w 59"/>
                  <a:gd name="T35" fmla="*/ 2147483646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9" h="58">
                    <a:moveTo>
                      <a:pt x="30" y="58"/>
                    </a:moveTo>
                    <a:lnTo>
                      <a:pt x="40" y="55"/>
                    </a:lnTo>
                    <a:lnTo>
                      <a:pt x="50" y="50"/>
                    </a:lnTo>
                    <a:lnTo>
                      <a:pt x="56" y="41"/>
                    </a:lnTo>
                    <a:lnTo>
                      <a:pt x="59" y="28"/>
                    </a:lnTo>
                    <a:lnTo>
                      <a:pt x="56" y="15"/>
                    </a:lnTo>
                    <a:lnTo>
                      <a:pt x="50" y="8"/>
                    </a:lnTo>
                    <a:lnTo>
                      <a:pt x="40" y="3"/>
                    </a:lnTo>
                    <a:lnTo>
                      <a:pt x="30" y="0"/>
                    </a:lnTo>
                    <a:lnTo>
                      <a:pt x="18" y="3"/>
                    </a:lnTo>
                    <a:lnTo>
                      <a:pt x="9" y="8"/>
                    </a:lnTo>
                    <a:lnTo>
                      <a:pt x="2" y="15"/>
                    </a:lnTo>
                    <a:lnTo>
                      <a:pt x="0" y="28"/>
                    </a:lnTo>
                    <a:lnTo>
                      <a:pt x="2" y="41"/>
                    </a:lnTo>
                    <a:lnTo>
                      <a:pt x="9" y="50"/>
                    </a:lnTo>
                    <a:lnTo>
                      <a:pt x="18" y="55"/>
                    </a:lnTo>
                    <a:lnTo>
                      <a:pt x="30" y="58"/>
                    </a:lnTo>
                    <a:close/>
                  </a:path>
                </a:pathLst>
              </a:custGeom>
              <a:solidFill>
                <a:srgbClr val="F0DE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79" name="Freeform 70">
                <a:extLst>
                  <a:ext uri="{FF2B5EF4-FFF2-40B4-BE49-F238E27FC236}">
                    <a16:creationId xmlns:a16="http://schemas.microsoft.com/office/drawing/2014/main" id="{17CDF60E-C564-4A4E-BFE6-C16057A1B644}"/>
                  </a:ext>
                </a:extLst>
              </p:cNvPr>
              <p:cNvSpPr>
                <a:spLocks/>
              </p:cNvSpPr>
              <p:nvPr/>
            </p:nvSpPr>
            <p:spPr bwMode="auto">
              <a:xfrm>
                <a:off x="6946900" y="1504950"/>
                <a:ext cx="30163" cy="30163"/>
              </a:xfrm>
              <a:custGeom>
                <a:avLst/>
                <a:gdLst>
                  <a:gd name="T0" fmla="*/ 2147483646 w 59"/>
                  <a:gd name="T1" fmla="*/ 2147483646 h 58"/>
                  <a:gd name="T2" fmla="*/ 2147483646 w 59"/>
                  <a:gd name="T3" fmla="*/ 2147483646 h 58"/>
                  <a:gd name="T4" fmla="*/ 2147483646 w 59"/>
                  <a:gd name="T5" fmla="*/ 2147483646 h 58"/>
                  <a:gd name="T6" fmla="*/ 2147483646 w 59"/>
                  <a:gd name="T7" fmla="*/ 2147483646 h 58"/>
                  <a:gd name="T8" fmla="*/ 2147483646 w 59"/>
                  <a:gd name="T9" fmla="*/ 2147483646 h 58"/>
                  <a:gd name="T10" fmla="*/ 2147483646 w 59"/>
                  <a:gd name="T11" fmla="*/ 2147483646 h 58"/>
                  <a:gd name="T12" fmla="*/ 2147483646 w 59"/>
                  <a:gd name="T13" fmla="*/ 2147483646 h 58"/>
                  <a:gd name="T14" fmla="*/ 2147483646 w 59"/>
                  <a:gd name="T15" fmla="*/ 2147483646 h 58"/>
                  <a:gd name="T16" fmla="*/ 2147483646 w 59"/>
                  <a:gd name="T17" fmla="*/ 0 h 58"/>
                  <a:gd name="T18" fmla="*/ 2147483646 w 59"/>
                  <a:gd name="T19" fmla="*/ 2147483646 h 58"/>
                  <a:gd name="T20" fmla="*/ 2147483646 w 59"/>
                  <a:gd name="T21" fmla="*/ 2147483646 h 58"/>
                  <a:gd name="T22" fmla="*/ 2147483646 w 59"/>
                  <a:gd name="T23" fmla="*/ 2147483646 h 58"/>
                  <a:gd name="T24" fmla="*/ 0 w 59"/>
                  <a:gd name="T25" fmla="*/ 2147483646 h 58"/>
                  <a:gd name="T26" fmla="*/ 2147483646 w 59"/>
                  <a:gd name="T27" fmla="*/ 2147483646 h 58"/>
                  <a:gd name="T28" fmla="*/ 2147483646 w 59"/>
                  <a:gd name="T29" fmla="*/ 2147483646 h 58"/>
                  <a:gd name="T30" fmla="*/ 2147483646 w 59"/>
                  <a:gd name="T31" fmla="*/ 2147483646 h 58"/>
                  <a:gd name="T32" fmla="*/ 2147483646 w 59"/>
                  <a:gd name="T33" fmla="*/ 2147483646 h 58"/>
                  <a:gd name="T34" fmla="*/ 2147483646 w 59"/>
                  <a:gd name="T35" fmla="*/ 2147483646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9" h="58">
                    <a:moveTo>
                      <a:pt x="30" y="58"/>
                    </a:moveTo>
                    <a:lnTo>
                      <a:pt x="40" y="55"/>
                    </a:lnTo>
                    <a:lnTo>
                      <a:pt x="50" y="50"/>
                    </a:lnTo>
                    <a:lnTo>
                      <a:pt x="56" y="40"/>
                    </a:lnTo>
                    <a:lnTo>
                      <a:pt x="59" y="30"/>
                    </a:lnTo>
                    <a:lnTo>
                      <a:pt x="56" y="17"/>
                    </a:lnTo>
                    <a:lnTo>
                      <a:pt x="50" y="10"/>
                    </a:lnTo>
                    <a:lnTo>
                      <a:pt x="40" y="2"/>
                    </a:lnTo>
                    <a:lnTo>
                      <a:pt x="30" y="0"/>
                    </a:lnTo>
                    <a:lnTo>
                      <a:pt x="17" y="2"/>
                    </a:lnTo>
                    <a:lnTo>
                      <a:pt x="9" y="10"/>
                    </a:lnTo>
                    <a:lnTo>
                      <a:pt x="2" y="17"/>
                    </a:lnTo>
                    <a:lnTo>
                      <a:pt x="0" y="30"/>
                    </a:lnTo>
                    <a:lnTo>
                      <a:pt x="2" y="40"/>
                    </a:lnTo>
                    <a:lnTo>
                      <a:pt x="9" y="50"/>
                    </a:lnTo>
                    <a:lnTo>
                      <a:pt x="17" y="55"/>
                    </a:lnTo>
                    <a:lnTo>
                      <a:pt x="30" y="58"/>
                    </a:lnTo>
                    <a:close/>
                  </a:path>
                </a:pathLst>
              </a:custGeom>
              <a:solidFill>
                <a:srgbClr val="F0DE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80" name="Freeform 71">
                <a:extLst>
                  <a:ext uri="{FF2B5EF4-FFF2-40B4-BE49-F238E27FC236}">
                    <a16:creationId xmlns:a16="http://schemas.microsoft.com/office/drawing/2014/main" id="{C0503A45-4736-4C77-B628-E93E9B75FEC9}"/>
                  </a:ext>
                </a:extLst>
              </p:cNvPr>
              <p:cNvSpPr>
                <a:spLocks/>
              </p:cNvSpPr>
              <p:nvPr/>
            </p:nvSpPr>
            <p:spPr bwMode="auto">
              <a:xfrm>
                <a:off x="7164388" y="1414463"/>
                <a:ext cx="30163" cy="31750"/>
              </a:xfrm>
              <a:custGeom>
                <a:avLst/>
                <a:gdLst>
                  <a:gd name="T0" fmla="*/ 2147483646 w 58"/>
                  <a:gd name="T1" fmla="*/ 2147483646 h 58"/>
                  <a:gd name="T2" fmla="*/ 2147483646 w 58"/>
                  <a:gd name="T3" fmla="*/ 2147483646 h 58"/>
                  <a:gd name="T4" fmla="*/ 2147483646 w 58"/>
                  <a:gd name="T5" fmla="*/ 2147483646 h 58"/>
                  <a:gd name="T6" fmla="*/ 2147483646 w 58"/>
                  <a:gd name="T7" fmla="*/ 2147483646 h 58"/>
                  <a:gd name="T8" fmla="*/ 2147483646 w 58"/>
                  <a:gd name="T9" fmla="*/ 2147483646 h 58"/>
                  <a:gd name="T10" fmla="*/ 2147483646 w 58"/>
                  <a:gd name="T11" fmla="*/ 2147483646 h 58"/>
                  <a:gd name="T12" fmla="*/ 2147483646 w 58"/>
                  <a:gd name="T13" fmla="*/ 2147483646 h 58"/>
                  <a:gd name="T14" fmla="*/ 2147483646 w 58"/>
                  <a:gd name="T15" fmla="*/ 2147483646 h 58"/>
                  <a:gd name="T16" fmla="*/ 2147483646 w 58"/>
                  <a:gd name="T17" fmla="*/ 0 h 58"/>
                  <a:gd name="T18" fmla="*/ 2147483646 w 58"/>
                  <a:gd name="T19" fmla="*/ 2147483646 h 58"/>
                  <a:gd name="T20" fmla="*/ 2147483646 w 58"/>
                  <a:gd name="T21" fmla="*/ 2147483646 h 58"/>
                  <a:gd name="T22" fmla="*/ 2147483646 w 58"/>
                  <a:gd name="T23" fmla="*/ 2147483646 h 58"/>
                  <a:gd name="T24" fmla="*/ 0 w 58"/>
                  <a:gd name="T25" fmla="*/ 2147483646 h 58"/>
                  <a:gd name="T26" fmla="*/ 2147483646 w 58"/>
                  <a:gd name="T27" fmla="*/ 2147483646 h 58"/>
                  <a:gd name="T28" fmla="*/ 2147483646 w 58"/>
                  <a:gd name="T29" fmla="*/ 2147483646 h 58"/>
                  <a:gd name="T30" fmla="*/ 2147483646 w 58"/>
                  <a:gd name="T31" fmla="*/ 2147483646 h 58"/>
                  <a:gd name="T32" fmla="*/ 2147483646 w 58"/>
                  <a:gd name="T33" fmla="*/ 2147483646 h 58"/>
                  <a:gd name="T34" fmla="*/ 2147483646 w 58"/>
                  <a:gd name="T35" fmla="*/ 2147483646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8" h="58">
                    <a:moveTo>
                      <a:pt x="30" y="58"/>
                    </a:moveTo>
                    <a:lnTo>
                      <a:pt x="40" y="56"/>
                    </a:lnTo>
                    <a:lnTo>
                      <a:pt x="50" y="48"/>
                    </a:lnTo>
                    <a:lnTo>
                      <a:pt x="55" y="38"/>
                    </a:lnTo>
                    <a:lnTo>
                      <a:pt x="58" y="28"/>
                    </a:lnTo>
                    <a:lnTo>
                      <a:pt x="55" y="16"/>
                    </a:lnTo>
                    <a:lnTo>
                      <a:pt x="50" y="7"/>
                    </a:lnTo>
                    <a:lnTo>
                      <a:pt x="40" y="1"/>
                    </a:lnTo>
                    <a:lnTo>
                      <a:pt x="30" y="0"/>
                    </a:lnTo>
                    <a:lnTo>
                      <a:pt x="17" y="1"/>
                    </a:lnTo>
                    <a:lnTo>
                      <a:pt x="8" y="7"/>
                    </a:lnTo>
                    <a:lnTo>
                      <a:pt x="1" y="16"/>
                    </a:lnTo>
                    <a:lnTo>
                      <a:pt x="0" y="28"/>
                    </a:lnTo>
                    <a:lnTo>
                      <a:pt x="1" y="38"/>
                    </a:lnTo>
                    <a:lnTo>
                      <a:pt x="8" y="48"/>
                    </a:lnTo>
                    <a:lnTo>
                      <a:pt x="17" y="56"/>
                    </a:lnTo>
                    <a:lnTo>
                      <a:pt x="30" y="58"/>
                    </a:lnTo>
                    <a:close/>
                  </a:path>
                </a:pathLst>
              </a:custGeom>
              <a:solidFill>
                <a:srgbClr val="F0DE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81" name="Freeform 72">
                <a:extLst>
                  <a:ext uri="{FF2B5EF4-FFF2-40B4-BE49-F238E27FC236}">
                    <a16:creationId xmlns:a16="http://schemas.microsoft.com/office/drawing/2014/main" id="{91D2DAD5-E3A0-453F-90CB-333DCA8BCD65}"/>
                  </a:ext>
                </a:extLst>
              </p:cNvPr>
              <p:cNvSpPr>
                <a:spLocks/>
              </p:cNvSpPr>
              <p:nvPr/>
            </p:nvSpPr>
            <p:spPr bwMode="auto">
              <a:xfrm>
                <a:off x="7272338" y="1460500"/>
                <a:ext cx="20638" cy="22225"/>
              </a:xfrm>
              <a:custGeom>
                <a:avLst/>
                <a:gdLst>
                  <a:gd name="T0" fmla="*/ 2147483646 w 39"/>
                  <a:gd name="T1" fmla="*/ 2147483646 h 40"/>
                  <a:gd name="T2" fmla="*/ 2147483646 w 39"/>
                  <a:gd name="T3" fmla="*/ 2147483646 h 40"/>
                  <a:gd name="T4" fmla="*/ 2147483646 w 39"/>
                  <a:gd name="T5" fmla="*/ 2147483646 h 40"/>
                  <a:gd name="T6" fmla="*/ 2147483646 w 39"/>
                  <a:gd name="T7" fmla="*/ 2147483646 h 40"/>
                  <a:gd name="T8" fmla="*/ 2147483646 w 39"/>
                  <a:gd name="T9" fmla="*/ 2147483646 h 40"/>
                  <a:gd name="T10" fmla="*/ 2147483646 w 39"/>
                  <a:gd name="T11" fmla="*/ 2147483646 h 40"/>
                  <a:gd name="T12" fmla="*/ 2147483646 w 39"/>
                  <a:gd name="T13" fmla="*/ 2147483646 h 40"/>
                  <a:gd name="T14" fmla="*/ 2147483646 w 39"/>
                  <a:gd name="T15" fmla="*/ 0 h 40"/>
                  <a:gd name="T16" fmla="*/ 2147483646 w 39"/>
                  <a:gd name="T17" fmla="*/ 0 h 40"/>
                  <a:gd name="T18" fmla="*/ 2147483646 w 39"/>
                  <a:gd name="T19" fmla="*/ 0 h 40"/>
                  <a:gd name="T20" fmla="*/ 2147483646 w 39"/>
                  <a:gd name="T21" fmla="*/ 2147483646 h 40"/>
                  <a:gd name="T22" fmla="*/ 0 w 39"/>
                  <a:gd name="T23" fmla="*/ 2147483646 h 40"/>
                  <a:gd name="T24" fmla="*/ 0 w 39"/>
                  <a:gd name="T25" fmla="*/ 2147483646 h 40"/>
                  <a:gd name="T26" fmla="*/ 0 w 39"/>
                  <a:gd name="T27" fmla="*/ 2147483646 h 40"/>
                  <a:gd name="T28" fmla="*/ 2147483646 w 39"/>
                  <a:gd name="T29" fmla="*/ 2147483646 h 40"/>
                  <a:gd name="T30" fmla="*/ 2147483646 w 39"/>
                  <a:gd name="T31" fmla="*/ 2147483646 h 40"/>
                  <a:gd name="T32" fmla="*/ 2147483646 w 39"/>
                  <a:gd name="T33" fmla="*/ 2147483646 h 40"/>
                  <a:gd name="T34" fmla="*/ 2147483646 w 39"/>
                  <a:gd name="T35" fmla="*/ 2147483646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 h="40">
                    <a:moveTo>
                      <a:pt x="20" y="40"/>
                    </a:moveTo>
                    <a:lnTo>
                      <a:pt x="26" y="37"/>
                    </a:lnTo>
                    <a:lnTo>
                      <a:pt x="33" y="33"/>
                    </a:lnTo>
                    <a:lnTo>
                      <a:pt x="36" y="26"/>
                    </a:lnTo>
                    <a:lnTo>
                      <a:pt x="39" y="20"/>
                    </a:lnTo>
                    <a:lnTo>
                      <a:pt x="36" y="11"/>
                    </a:lnTo>
                    <a:lnTo>
                      <a:pt x="33" y="6"/>
                    </a:lnTo>
                    <a:lnTo>
                      <a:pt x="26" y="0"/>
                    </a:lnTo>
                    <a:lnTo>
                      <a:pt x="20" y="0"/>
                    </a:lnTo>
                    <a:lnTo>
                      <a:pt x="10" y="0"/>
                    </a:lnTo>
                    <a:lnTo>
                      <a:pt x="6" y="6"/>
                    </a:lnTo>
                    <a:lnTo>
                      <a:pt x="0" y="11"/>
                    </a:lnTo>
                    <a:lnTo>
                      <a:pt x="0" y="20"/>
                    </a:lnTo>
                    <a:lnTo>
                      <a:pt x="0" y="26"/>
                    </a:lnTo>
                    <a:lnTo>
                      <a:pt x="6" y="33"/>
                    </a:lnTo>
                    <a:lnTo>
                      <a:pt x="10" y="37"/>
                    </a:lnTo>
                    <a:lnTo>
                      <a:pt x="20" y="40"/>
                    </a:lnTo>
                    <a:close/>
                  </a:path>
                </a:pathLst>
              </a:custGeom>
              <a:solidFill>
                <a:srgbClr val="F0DE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82" name="Freeform 73">
                <a:extLst>
                  <a:ext uri="{FF2B5EF4-FFF2-40B4-BE49-F238E27FC236}">
                    <a16:creationId xmlns:a16="http://schemas.microsoft.com/office/drawing/2014/main" id="{170DBBA4-1025-4A80-B261-6C70F76089B6}"/>
                  </a:ext>
                </a:extLst>
              </p:cNvPr>
              <p:cNvSpPr>
                <a:spLocks/>
              </p:cNvSpPr>
              <p:nvPr/>
            </p:nvSpPr>
            <p:spPr bwMode="auto">
              <a:xfrm>
                <a:off x="7342188" y="1349375"/>
                <a:ext cx="26988" cy="26988"/>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0 h 51"/>
                  <a:gd name="T18" fmla="*/ 2147483646 w 52"/>
                  <a:gd name="T19" fmla="*/ 2147483646 h 51"/>
                  <a:gd name="T20" fmla="*/ 2147483646 w 52"/>
                  <a:gd name="T21" fmla="*/ 2147483646 h 51"/>
                  <a:gd name="T22" fmla="*/ 2147483646 w 52"/>
                  <a:gd name="T23" fmla="*/ 2147483646 h 51"/>
                  <a:gd name="T24" fmla="*/ 0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2" h="51">
                    <a:moveTo>
                      <a:pt x="26" y="51"/>
                    </a:moveTo>
                    <a:lnTo>
                      <a:pt x="34" y="48"/>
                    </a:lnTo>
                    <a:lnTo>
                      <a:pt x="43" y="43"/>
                    </a:lnTo>
                    <a:lnTo>
                      <a:pt x="49" y="34"/>
                    </a:lnTo>
                    <a:lnTo>
                      <a:pt x="52" y="26"/>
                    </a:lnTo>
                    <a:lnTo>
                      <a:pt x="49" y="14"/>
                    </a:lnTo>
                    <a:lnTo>
                      <a:pt x="43" y="7"/>
                    </a:lnTo>
                    <a:lnTo>
                      <a:pt x="34" y="1"/>
                    </a:lnTo>
                    <a:lnTo>
                      <a:pt x="26" y="0"/>
                    </a:lnTo>
                    <a:lnTo>
                      <a:pt x="14" y="1"/>
                    </a:lnTo>
                    <a:lnTo>
                      <a:pt x="7" y="7"/>
                    </a:lnTo>
                    <a:lnTo>
                      <a:pt x="2" y="14"/>
                    </a:lnTo>
                    <a:lnTo>
                      <a:pt x="0" y="26"/>
                    </a:lnTo>
                    <a:lnTo>
                      <a:pt x="2" y="34"/>
                    </a:lnTo>
                    <a:lnTo>
                      <a:pt x="7" y="43"/>
                    </a:lnTo>
                    <a:lnTo>
                      <a:pt x="14" y="48"/>
                    </a:lnTo>
                    <a:lnTo>
                      <a:pt x="26" y="51"/>
                    </a:lnTo>
                    <a:close/>
                  </a:path>
                </a:pathLst>
              </a:custGeom>
              <a:solidFill>
                <a:srgbClr val="F0DE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83" name="Freeform 74">
                <a:extLst>
                  <a:ext uri="{FF2B5EF4-FFF2-40B4-BE49-F238E27FC236}">
                    <a16:creationId xmlns:a16="http://schemas.microsoft.com/office/drawing/2014/main" id="{B99BD455-E707-43FF-8C11-04FFE47B3B73}"/>
                  </a:ext>
                </a:extLst>
              </p:cNvPr>
              <p:cNvSpPr>
                <a:spLocks/>
              </p:cNvSpPr>
              <p:nvPr/>
            </p:nvSpPr>
            <p:spPr bwMode="auto">
              <a:xfrm>
                <a:off x="7370763" y="1524000"/>
                <a:ext cx="26988" cy="28575"/>
              </a:xfrm>
              <a:custGeom>
                <a:avLst/>
                <a:gdLst>
                  <a:gd name="T0" fmla="*/ 2147483646 w 52"/>
                  <a:gd name="T1" fmla="*/ 2147483646 h 52"/>
                  <a:gd name="T2" fmla="*/ 2147483646 w 52"/>
                  <a:gd name="T3" fmla="*/ 2147483646 h 52"/>
                  <a:gd name="T4" fmla="*/ 2147483646 w 52"/>
                  <a:gd name="T5" fmla="*/ 2147483646 h 52"/>
                  <a:gd name="T6" fmla="*/ 2147483646 w 52"/>
                  <a:gd name="T7" fmla="*/ 2147483646 h 52"/>
                  <a:gd name="T8" fmla="*/ 2147483646 w 52"/>
                  <a:gd name="T9" fmla="*/ 2147483646 h 52"/>
                  <a:gd name="T10" fmla="*/ 2147483646 w 52"/>
                  <a:gd name="T11" fmla="*/ 2147483646 h 52"/>
                  <a:gd name="T12" fmla="*/ 2147483646 w 52"/>
                  <a:gd name="T13" fmla="*/ 2147483646 h 52"/>
                  <a:gd name="T14" fmla="*/ 2147483646 w 52"/>
                  <a:gd name="T15" fmla="*/ 2147483646 h 52"/>
                  <a:gd name="T16" fmla="*/ 2147483646 w 52"/>
                  <a:gd name="T17" fmla="*/ 0 h 52"/>
                  <a:gd name="T18" fmla="*/ 2147483646 w 52"/>
                  <a:gd name="T19" fmla="*/ 2147483646 h 52"/>
                  <a:gd name="T20" fmla="*/ 2147483646 w 52"/>
                  <a:gd name="T21" fmla="*/ 2147483646 h 52"/>
                  <a:gd name="T22" fmla="*/ 2147483646 w 52"/>
                  <a:gd name="T23" fmla="*/ 2147483646 h 52"/>
                  <a:gd name="T24" fmla="*/ 0 w 52"/>
                  <a:gd name="T25" fmla="*/ 2147483646 h 52"/>
                  <a:gd name="T26" fmla="*/ 2147483646 w 52"/>
                  <a:gd name="T27" fmla="*/ 2147483646 h 52"/>
                  <a:gd name="T28" fmla="*/ 2147483646 w 52"/>
                  <a:gd name="T29" fmla="*/ 2147483646 h 52"/>
                  <a:gd name="T30" fmla="*/ 2147483646 w 52"/>
                  <a:gd name="T31" fmla="*/ 2147483646 h 52"/>
                  <a:gd name="T32" fmla="*/ 2147483646 w 52"/>
                  <a:gd name="T33" fmla="*/ 2147483646 h 52"/>
                  <a:gd name="T34" fmla="*/ 2147483646 w 52"/>
                  <a:gd name="T35" fmla="*/ 2147483646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2" h="52">
                    <a:moveTo>
                      <a:pt x="26" y="52"/>
                    </a:moveTo>
                    <a:lnTo>
                      <a:pt x="35" y="48"/>
                    </a:lnTo>
                    <a:lnTo>
                      <a:pt x="43" y="42"/>
                    </a:lnTo>
                    <a:lnTo>
                      <a:pt x="49" y="34"/>
                    </a:lnTo>
                    <a:lnTo>
                      <a:pt x="52" y="25"/>
                    </a:lnTo>
                    <a:lnTo>
                      <a:pt x="49" y="14"/>
                    </a:lnTo>
                    <a:lnTo>
                      <a:pt x="43" y="7"/>
                    </a:lnTo>
                    <a:lnTo>
                      <a:pt x="35" y="1"/>
                    </a:lnTo>
                    <a:lnTo>
                      <a:pt x="26" y="0"/>
                    </a:lnTo>
                    <a:lnTo>
                      <a:pt x="15" y="1"/>
                    </a:lnTo>
                    <a:lnTo>
                      <a:pt x="8" y="7"/>
                    </a:lnTo>
                    <a:lnTo>
                      <a:pt x="2" y="14"/>
                    </a:lnTo>
                    <a:lnTo>
                      <a:pt x="0" y="25"/>
                    </a:lnTo>
                    <a:lnTo>
                      <a:pt x="2" y="34"/>
                    </a:lnTo>
                    <a:lnTo>
                      <a:pt x="8" y="42"/>
                    </a:lnTo>
                    <a:lnTo>
                      <a:pt x="15" y="48"/>
                    </a:lnTo>
                    <a:lnTo>
                      <a:pt x="26" y="52"/>
                    </a:lnTo>
                    <a:close/>
                  </a:path>
                </a:pathLst>
              </a:custGeom>
              <a:solidFill>
                <a:srgbClr val="F0DE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84" name="Freeform 75">
                <a:extLst>
                  <a:ext uri="{FF2B5EF4-FFF2-40B4-BE49-F238E27FC236}">
                    <a16:creationId xmlns:a16="http://schemas.microsoft.com/office/drawing/2014/main" id="{FBF6CDDB-B565-4D98-A4B9-4CF84B2C534B}"/>
                  </a:ext>
                </a:extLst>
              </p:cNvPr>
              <p:cNvSpPr>
                <a:spLocks/>
              </p:cNvSpPr>
              <p:nvPr/>
            </p:nvSpPr>
            <p:spPr bwMode="auto">
              <a:xfrm>
                <a:off x="7480300" y="1428750"/>
                <a:ext cx="26988" cy="28575"/>
              </a:xfrm>
              <a:custGeom>
                <a:avLst/>
                <a:gdLst>
                  <a:gd name="T0" fmla="*/ 2147483646 w 51"/>
                  <a:gd name="T1" fmla="*/ 2147483646 h 53"/>
                  <a:gd name="T2" fmla="*/ 2147483646 w 51"/>
                  <a:gd name="T3" fmla="*/ 2147483646 h 53"/>
                  <a:gd name="T4" fmla="*/ 2147483646 w 51"/>
                  <a:gd name="T5" fmla="*/ 2147483646 h 53"/>
                  <a:gd name="T6" fmla="*/ 2147483646 w 51"/>
                  <a:gd name="T7" fmla="*/ 2147483646 h 53"/>
                  <a:gd name="T8" fmla="*/ 2147483646 w 51"/>
                  <a:gd name="T9" fmla="*/ 2147483646 h 53"/>
                  <a:gd name="T10" fmla="*/ 2147483646 w 51"/>
                  <a:gd name="T11" fmla="*/ 2147483646 h 53"/>
                  <a:gd name="T12" fmla="*/ 2147483646 w 51"/>
                  <a:gd name="T13" fmla="*/ 2147483646 h 53"/>
                  <a:gd name="T14" fmla="*/ 2147483646 w 51"/>
                  <a:gd name="T15" fmla="*/ 2147483646 h 53"/>
                  <a:gd name="T16" fmla="*/ 2147483646 w 51"/>
                  <a:gd name="T17" fmla="*/ 0 h 53"/>
                  <a:gd name="T18" fmla="*/ 2147483646 w 51"/>
                  <a:gd name="T19" fmla="*/ 2147483646 h 53"/>
                  <a:gd name="T20" fmla="*/ 2147483646 w 51"/>
                  <a:gd name="T21" fmla="*/ 2147483646 h 53"/>
                  <a:gd name="T22" fmla="*/ 2147483646 w 51"/>
                  <a:gd name="T23" fmla="*/ 2147483646 h 53"/>
                  <a:gd name="T24" fmla="*/ 0 w 51"/>
                  <a:gd name="T25" fmla="*/ 2147483646 h 53"/>
                  <a:gd name="T26" fmla="*/ 2147483646 w 51"/>
                  <a:gd name="T27" fmla="*/ 2147483646 h 53"/>
                  <a:gd name="T28" fmla="*/ 2147483646 w 51"/>
                  <a:gd name="T29" fmla="*/ 2147483646 h 53"/>
                  <a:gd name="T30" fmla="*/ 2147483646 w 51"/>
                  <a:gd name="T31" fmla="*/ 2147483646 h 53"/>
                  <a:gd name="T32" fmla="*/ 2147483646 w 51"/>
                  <a:gd name="T33" fmla="*/ 2147483646 h 53"/>
                  <a:gd name="T34" fmla="*/ 2147483646 w 51"/>
                  <a:gd name="T35" fmla="*/ 2147483646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1" h="53">
                    <a:moveTo>
                      <a:pt x="25" y="53"/>
                    </a:moveTo>
                    <a:lnTo>
                      <a:pt x="34" y="50"/>
                    </a:lnTo>
                    <a:lnTo>
                      <a:pt x="42" y="44"/>
                    </a:lnTo>
                    <a:lnTo>
                      <a:pt x="48" y="34"/>
                    </a:lnTo>
                    <a:lnTo>
                      <a:pt x="51" y="26"/>
                    </a:lnTo>
                    <a:lnTo>
                      <a:pt x="48" y="14"/>
                    </a:lnTo>
                    <a:lnTo>
                      <a:pt x="42" y="7"/>
                    </a:lnTo>
                    <a:lnTo>
                      <a:pt x="34" y="1"/>
                    </a:lnTo>
                    <a:lnTo>
                      <a:pt x="25" y="0"/>
                    </a:lnTo>
                    <a:lnTo>
                      <a:pt x="14" y="1"/>
                    </a:lnTo>
                    <a:lnTo>
                      <a:pt x="7" y="7"/>
                    </a:lnTo>
                    <a:lnTo>
                      <a:pt x="1" y="14"/>
                    </a:lnTo>
                    <a:lnTo>
                      <a:pt x="0" y="26"/>
                    </a:lnTo>
                    <a:lnTo>
                      <a:pt x="1" y="34"/>
                    </a:lnTo>
                    <a:lnTo>
                      <a:pt x="7" y="44"/>
                    </a:lnTo>
                    <a:lnTo>
                      <a:pt x="14" y="50"/>
                    </a:lnTo>
                    <a:lnTo>
                      <a:pt x="25" y="53"/>
                    </a:lnTo>
                    <a:close/>
                  </a:path>
                </a:pathLst>
              </a:custGeom>
              <a:solidFill>
                <a:srgbClr val="F0DE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85" name="Freeform 76">
                <a:extLst>
                  <a:ext uri="{FF2B5EF4-FFF2-40B4-BE49-F238E27FC236}">
                    <a16:creationId xmlns:a16="http://schemas.microsoft.com/office/drawing/2014/main" id="{605E0A1A-CF3C-4482-8C07-F27E8D1F79C4}"/>
                  </a:ext>
                </a:extLst>
              </p:cNvPr>
              <p:cNvSpPr>
                <a:spLocks/>
              </p:cNvSpPr>
              <p:nvPr/>
            </p:nvSpPr>
            <p:spPr bwMode="auto">
              <a:xfrm>
                <a:off x="6335713" y="1458913"/>
                <a:ext cx="147638" cy="31750"/>
              </a:xfrm>
              <a:custGeom>
                <a:avLst/>
                <a:gdLst>
                  <a:gd name="T0" fmla="*/ 0 w 280"/>
                  <a:gd name="T1" fmla="*/ 2147483646 h 61"/>
                  <a:gd name="T2" fmla="*/ 2147483646 w 280"/>
                  <a:gd name="T3" fmla="*/ 2147483646 h 61"/>
                  <a:gd name="T4" fmla="*/ 2147483646 w 280"/>
                  <a:gd name="T5" fmla="*/ 0 h 61"/>
                  <a:gd name="T6" fmla="*/ 0 w 280"/>
                  <a:gd name="T7" fmla="*/ 0 h 61"/>
                  <a:gd name="T8" fmla="*/ 0 w 280"/>
                  <a:gd name="T9" fmla="*/ 2147483646 h 61"/>
                  <a:gd name="T10" fmla="*/ 0 w 280"/>
                  <a:gd name="T11" fmla="*/ 2147483646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61">
                    <a:moveTo>
                      <a:pt x="0" y="61"/>
                    </a:moveTo>
                    <a:lnTo>
                      <a:pt x="280" y="61"/>
                    </a:lnTo>
                    <a:lnTo>
                      <a:pt x="280" y="0"/>
                    </a:lnTo>
                    <a:lnTo>
                      <a:pt x="0" y="0"/>
                    </a:lnTo>
                    <a:lnTo>
                      <a:pt x="0"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86" name="Freeform 77">
                <a:extLst>
                  <a:ext uri="{FF2B5EF4-FFF2-40B4-BE49-F238E27FC236}">
                    <a16:creationId xmlns:a16="http://schemas.microsoft.com/office/drawing/2014/main" id="{901658CF-9396-4A66-A761-CD397718646F}"/>
                  </a:ext>
                </a:extLst>
              </p:cNvPr>
              <p:cNvSpPr>
                <a:spLocks/>
              </p:cNvSpPr>
              <p:nvPr/>
            </p:nvSpPr>
            <p:spPr bwMode="auto">
              <a:xfrm>
                <a:off x="6210300" y="804863"/>
                <a:ext cx="100013" cy="15875"/>
              </a:xfrm>
              <a:custGeom>
                <a:avLst/>
                <a:gdLst>
                  <a:gd name="T0" fmla="*/ 2147483646 w 188"/>
                  <a:gd name="T1" fmla="*/ 2147483646 h 31"/>
                  <a:gd name="T2" fmla="*/ 0 w 188"/>
                  <a:gd name="T3" fmla="*/ 0 h 31"/>
                  <a:gd name="T4" fmla="*/ 0 w 188"/>
                  <a:gd name="T5" fmla="*/ 2147483646 h 31"/>
                  <a:gd name="T6" fmla="*/ 2147483646 w 188"/>
                  <a:gd name="T7" fmla="*/ 2147483646 h 31"/>
                  <a:gd name="T8" fmla="*/ 2147483646 w 188"/>
                  <a:gd name="T9" fmla="*/ 2147483646 h 31"/>
                  <a:gd name="T10" fmla="*/ 2147483646 w 188"/>
                  <a:gd name="T11" fmla="*/ 2147483646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8" h="31">
                    <a:moveTo>
                      <a:pt x="188" y="11"/>
                    </a:moveTo>
                    <a:lnTo>
                      <a:pt x="0" y="0"/>
                    </a:lnTo>
                    <a:lnTo>
                      <a:pt x="0" y="21"/>
                    </a:lnTo>
                    <a:lnTo>
                      <a:pt x="187" y="31"/>
                    </a:lnTo>
                    <a:lnTo>
                      <a:pt x="18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87" name="Freeform 78">
                <a:extLst>
                  <a:ext uri="{FF2B5EF4-FFF2-40B4-BE49-F238E27FC236}">
                    <a16:creationId xmlns:a16="http://schemas.microsoft.com/office/drawing/2014/main" id="{C7E9C369-484A-47FF-8C9F-3D08AE8950D1}"/>
                  </a:ext>
                </a:extLst>
              </p:cNvPr>
              <p:cNvSpPr>
                <a:spLocks/>
              </p:cNvSpPr>
              <p:nvPr/>
            </p:nvSpPr>
            <p:spPr bwMode="auto">
              <a:xfrm>
                <a:off x="6651625" y="947738"/>
                <a:ext cx="149225" cy="11113"/>
              </a:xfrm>
              <a:custGeom>
                <a:avLst/>
                <a:gdLst>
                  <a:gd name="T0" fmla="*/ 0 w 280"/>
                  <a:gd name="T1" fmla="*/ 2147483646 h 23"/>
                  <a:gd name="T2" fmla="*/ 2147483646 w 280"/>
                  <a:gd name="T3" fmla="*/ 2147483646 h 23"/>
                  <a:gd name="T4" fmla="*/ 2147483646 w 280"/>
                  <a:gd name="T5" fmla="*/ 2147483646 h 23"/>
                  <a:gd name="T6" fmla="*/ 0 w 280"/>
                  <a:gd name="T7" fmla="*/ 0 h 23"/>
                  <a:gd name="T8" fmla="*/ 0 w 280"/>
                  <a:gd name="T9" fmla="*/ 2147483646 h 23"/>
                  <a:gd name="T10" fmla="*/ 0 w 280"/>
                  <a:gd name="T11" fmla="*/ 2147483646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23">
                    <a:moveTo>
                      <a:pt x="0" y="20"/>
                    </a:moveTo>
                    <a:lnTo>
                      <a:pt x="280" y="23"/>
                    </a:lnTo>
                    <a:lnTo>
                      <a:pt x="280" y="1"/>
                    </a:lnTo>
                    <a:lnTo>
                      <a:pt x="0" y="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88" name="Freeform 79">
                <a:extLst>
                  <a:ext uri="{FF2B5EF4-FFF2-40B4-BE49-F238E27FC236}">
                    <a16:creationId xmlns:a16="http://schemas.microsoft.com/office/drawing/2014/main" id="{CD60FD68-6809-42A2-B4AB-0DCB6C59ABA7}"/>
                  </a:ext>
                </a:extLst>
              </p:cNvPr>
              <p:cNvSpPr>
                <a:spLocks/>
              </p:cNvSpPr>
              <p:nvPr/>
            </p:nvSpPr>
            <p:spPr bwMode="auto">
              <a:xfrm>
                <a:off x="5986463" y="862013"/>
                <a:ext cx="31750" cy="39688"/>
              </a:xfrm>
              <a:custGeom>
                <a:avLst/>
                <a:gdLst>
                  <a:gd name="T0" fmla="*/ 0 w 61"/>
                  <a:gd name="T1" fmla="*/ 2147483646 h 73"/>
                  <a:gd name="T2" fmla="*/ 2147483646 w 61"/>
                  <a:gd name="T3" fmla="*/ 2147483646 h 73"/>
                  <a:gd name="T4" fmla="*/ 2147483646 w 61"/>
                  <a:gd name="T5" fmla="*/ 2147483646 h 73"/>
                  <a:gd name="T6" fmla="*/ 2147483646 w 61"/>
                  <a:gd name="T7" fmla="*/ 0 h 73"/>
                  <a:gd name="T8" fmla="*/ 0 w 61"/>
                  <a:gd name="T9" fmla="*/ 2147483646 h 73"/>
                  <a:gd name="T10" fmla="*/ 0 w 61"/>
                  <a:gd name="T11" fmla="*/ 2147483646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1" h="73">
                    <a:moveTo>
                      <a:pt x="0" y="22"/>
                    </a:moveTo>
                    <a:lnTo>
                      <a:pt x="47" y="70"/>
                    </a:lnTo>
                    <a:lnTo>
                      <a:pt x="61" y="73"/>
                    </a:lnTo>
                    <a:lnTo>
                      <a:pt x="36" y="0"/>
                    </a:lnTo>
                    <a:lnTo>
                      <a:pt x="0" y="22"/>
                    </a:lnTo>
                    <a:close/>
                  </a:path>
                </a:pathLst>
              </a:custGeom>
              <a:solidFill>
                <a:srgbClr val="B5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89" name="Freeform 80">
                <a:extLst>
                  <a:ext uri="{FF2B5EF4-FFF2-40B4-BE49-F238E27FC236}">
                    <a16:creationId xmlns:a16="http://schemas.microsoft.com/office/drawing/2014/main" id="{67218AD1-8E4A-4892-8251-04640FCC8D72}"/>
                  </a:ext>
                </a:extLst>
              </p:cNvPr>
              <p:cNvSpPr>
                <a:spLocks/>
              </p:cNvSpPr>
              <p:nvPr/>
            </p:nvSpPr>
            <p:spPr bwMode="auto">
              <a:xfrm>
                <a:off x="6078538" y="1106488"/>
                <a:ext cx="23813" cy="79375"/>
              </a:xfrm>
              <a:custGeom>
                <a:avLst/>
                <a:gdLst>
                  <a:gd name="T0" fmla="*/ 2147483646 w 46"/>
                  <a:gd name="T1" fmla="*/ 0 h 150"/>
                  <a:gd name="T2" fmla="*/ 0 w 46"/>
                  <a:gd name="T3" fmla="*/ 2147483646 h 150"/>
                  <a:gd name="T4" fmla="*/ 2147483646 w 46"/>
                  <a:gd name="T5" fmla="*/ 2147483646 h 150"/>
                  <a:gd name="T6" fmla="*/ 2147483646 w 46"/>
                  <a:gd name="T7" fmla="*/ 2147483646 h 150"/>
                  <a:gd name="T8" fmla="*/ 2147483646 w 46"/>
                  <a:gd name="T9" fmla="*/ 0 h 150"/>
                  <a:gd name="T10" fmla="*/ 2147483646 w 46"/>
                  <a:gd name="T11" fmla="*/ 0 h 1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150">
                    <a:moveTo>
                      <a:pt x="31" y="0"/>
                    </a:moveTo>
                    <a:lnTo>
                      <a:pt x="0" y="150"/>
                    </a:lnTo>
                    <a:lnTo>
                      <a:pt x="44" y="147"/>
                    </a:lnTo>
                    <a:lnTo>
                      <a:pt x="46" y="18"/>
                    </a:lnTo>
                    <a:lnTo>
                      <a:pt x="31" y="0"/>
                    </a:lnTo>
                    <a:close/>
                  </a:path>
                </a:pathLst>
              </a:custGeom>
              <a:solidFill>
                <a:srgbClr val="B5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90" name="Freeform 81">
                <a:extLst>
                  <a:ext uri="{FF2B5EF4-FFF2-40B4-BE49-F238E27FC236}">
                    <a16:creationId xmlns:a16="http://schemas.microsoft.com/office/drawing/2014/main" id="{0BCCE5E3-BF99-4D2F-ADB6-DB82208DEE29}"/>
                  </a:ext>
                </a:extLst>
              </p:cNvPr>
              <p:cNvSpPr>
                <a:spLocks/>
              </p:cNvSpPr>
              <p:nvPr/>
            </p:nvSpPr>
            <p:spPr bwMode="auto">
              <a:xfrm>
                <a:off x="6215063" y="1204913"/>
                <a:ext cx="30163" cy="122238"/>
              </a:xfrm>
              <a:custGeom>
                <a:avLst/>
                <a:gdLst>
                  <a:gd name="T0" fmla="*/ 2147483646 w 55"/>
                  <a:gd name="T1" fmla="*/ 2147483646 h 231"/>
                  <a:gd name="T2" fmla="*/ 0 w 55"/>
                  <a:gd name="T3" fmla="*/ 2147483646 h 231"/>
                  <a:gd name="T4" fmla="*/ 2147483646 w 55"/>
                  <a:gd name="T5" fmla="*/ 2147483646 h 231"/>
                  <a:gd name="T6" fmla="*/ 2147483646 w 55"/>
                  <a:gd name="T7" fmla="*/ 0 h 231"/>
                  <a:gd name="T8" fmla="*/ 2147483646 w 55"/>
                  <a:gd name="T9" fmla="*/ 2147483646 h 231"/>
                  <a:gd name="T10" fmla="*/ 2147483646 w 55"/>
                  <a:gd name="T11" fmla="*/ 2147483646 h 2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 h="231">
                    <a:moveTo>
                      <a:pt x="21" y="24"/>
                    </a:moveTo>
                    <a:lnTo>
                      <a:pt x="0" y="141"/>
                    </a:lnTo>
                    <a:lnTo>
                      <a:pt x="44" y="231"/>
                    </a:lnTo>
                    <a:lnTo>
                      <a:pt x="55" y="0"/>
                    </a:lnTo>
                    <a:lnTo>
                      <a:pt x="21" y="24"/>
                    </a:lnTo>
                    <a:close/>
                  </a:path>
                </a:pathLst>
              </a:custGeom>
              <a:solidFill>
                <a:srgbClr val="B5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91" name="Freeform 82">
                <a:extLst>
                  <a:ext uri="{FF2B5EF4-FFF2-40B4-BE49-F238E27FC236}">
                    <a16:creationId xmlns:a16="http://schemas.microsoft.com/office/drawing/2014/main" id="{C5F5AFF1-78C5-473A-8512-D5EEF6509809}"/>
                  </a:ext>
                </a:extLst>
              </p:cNvPr>
              <p:cNvSpPr>
                <a:spLocks/>
              </p:cNvSpPr>
              <p:nvPr/>
            </p:nvSpPr>
            <p:spPr bwMode="auto">
              <a:xfrm>
                <a:off x="5919788" y="1174750"/>
                <a:ext cx="57150" cy="77788"/>
              </a:xfrm>
              <a:custGeom>
                <a:avLst/>
                <a:gdLst>
                  <a:gd name="T0" fmla="*/ 2147483646 w 107"/>
                  <a:gd name="T1" fmla="*/ 2147483646 h 148"/>
                  <a:gd name="T2" fmla="*/ 2147483646 w 107"/>
                  <a:gd name="T3" fmla="*/ 2147483646 h 148"/>
                  <a:gd name="T4" fmla="*/ 2147483646 w 107"/>
                  <a:gd name="T5" fmla="*/ 0 h 148"/>
                  <a:gd name="T6" fmla="*/ 0 w 107"/>
                  <a:gd name="T7" fmla="*/ 2147483646 h 148"/>
                  <a:gd name="T8" fmla="*/ 2147483646 w 107"/>
                  <a:gd name="T9" fmla="*/ 2147483646 h 148"/>
                  <a:gd name="T10" fmla="*/ 2147483646 w 107"/>
                  <a:gd name="T11" fmla="*/ 2147483646 h 1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7" h="148">
                    <a:moveTo>
                      <a:pt x="60" y="148"/>
                    </a:moveTo>
                    <a:lnTo>
                      <a:pt x="107" y="12"/>
                    </a:lnTo>
                    <a:lnTo>
                      <a:pt x="66" y="0"/>
                    </a:lnTo>
                    <a:lnTo>
                      <a:pt x="0" y="127"/>
                    </a:lnTo>
                    <a:lnTo>
                      <a:pt x="60" y="148"/>
                    </a:lnTo>
                    <a:close/>
                  </a:path>
                </a:pathLst>
              </a:custGeom>
              <a:solidFill>
                <a:srgbClr val="B5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92" name="Freeform 83">
                <a:extLst>
                  <a:ext uri="{FF2B5EF4-FFF2-40B4-BE49-F238E27FC236}">
                    <a16:creationId xmlns:a16="http://schemas.microsoft.com/office/drawing/2014/main" id="{5DB86C15-008E-4AFF-9D6B-D503D432F984}"/>
                  </a:ext>
                </a:extLst>
              </p:cNvPr>
              <p:cNvSpPr>
                <a:spLocks/>
              </p:cNvSpPr>
              <p:nvPr/>
            </p:nvSpPr>
            <p:spPr bwMode="auto">
              <a:xfrm>
                <a:off x="5937250" y="1079500"/>
                <a:ext cx="53975" cy="17463"/>
              </a:xfrm>
              <a:custGeom>
                <a:avLst/>
                <a:gdLst>
                  <a:gd name="T0" fmla="*/ 2147483646 w 100"/>
                  <a:gd name="T1" fmla="*/ 2147483646 h 34"/>
                  <a:gd name="T2" fmla="*/ 2147483646 w 100"/>
                  <a:gd name="T3" fmla="*/ 0 h 34"/>
                  <a:gd name="T4" fmla="*/ 0 w 100"/>
                  <a:gd name="T5" fmla="*/ 2147483646 h 34"/>
                  <a:gd name="T6" fmla="*/ 2147483646 w 100"/>
                  <a:gd name="T7" fmla="*/ 2147483646 h 34"/>
                  <a:gd name="T8" fmla="*/ 2147483646 w 100"/>
                  <a:gd name="T9" fmla="*/ 2147483646 h 34"/>
                  <a:gd name="T10" fmla="*/ 2147483646 w 100"/>
                  <a:gd name="T11" fmla="*/ 2147483646 h 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 h="34">
                    <a:moveTo>
                      <a:pt x="75" y="1"/>
                    </a:moveTo>
                    <a:lnTo>
                      <a:pt x="34" y="0"/>
                    </a:lnTo>
                    <a:lnTo>
                      <a:pt x="0" y="34"/>
                    </a:lnTo>
                    <a:lnTo>
                      <a:pt x="100" y="22"/>
                    </a:lnTo>
                    <a:lnTo>
                      <a:pt x="75" y="1"/>
                    </a:lnTo>
                    <a:close/>
                  </a:path>
                </a:pathLst>
              </a:custGeom>
              <a:solidFill>
                <a:srgbClr val="B5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93" name="Freeform 84">
                <a:extLst>
                  <a:ext uri="{FF2B5EF4-FFF2-40B4-BE49-F238E27FC236}">
                    <a16:creationId xmlns:a16="http://schemas.microsoft.com/office/drawing/2014/main" id="{2B162DA4-3838-4617-932C-7551A34E9CAF}"/>
                  </a:ext>
                </a:extLst>
              </p:cNvPr>
              <p:cNvSpPr>
                <a:spLocks/>
              </p:cNvSpPr>
              <p:nvPr/>
            </p:nvSpPr>
            <p:spPr bwMode="auto">
              <a:xfrm>
                <a:off x="6188075" y="920750"/>
                <a:ext cx="46038" cy="55563"/>
              </a:xfrm>
              <a:custGeom>
                <a:avLst/>
                <a:gdLst>
                  <a:gd name="T0" fmla="*/ 0 w 88"/>
                  <a:gd name="T1" fmla="*/ 2147483646 h 105"/>
                  <a:gd name="T2" fmla="*/ 2147483646 w 88"/>
                  <a:gd name="T3" fmla="*/ 2147483646 h 105"/>
                  <a:gd name="T4" fmla="*/ 2147483646 w 88"/>
                  <a:gd name="T5" fmla="*/ 2147483646 h 105"/>
                  <a:gd name="T6" fmla="*/ 2147483646 w 88"/>
                  <a:gd name="T7" fmla="*/ 0 h 105"/>
                  <a:gd name="T8" fmla="*/ 0 w 88"/>
                  <a:gd name="T9" fmla="*/ 2147483646 h 105"/>
                  <a:gd name="T10" fmla="*/ 0 w 88"/>
                  <a:gd name="T11" fmla="*/ 2147483646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 h="105">
                    <a:moveTo>
                      <a:pt x="0" y="25"/>
                    </a:moveTo>
                    <a:lnTo>
                      <a:pt x="72" y="105"/>
                    </a:lnTo>
                    <a:lnTo>
                      <a:pt x="88" y="97"/>
                    </a:lnTo>
                    <a:lnTo>
                      <a:pt x="44" y="0"/>
                    </a:lnTo>
                    <a:lnTo>
                      <a:pt x="0" y="25"/>
                    </a:lnTo>
                    <a:close/>
                  </a:path>
                </a:pathLst>
              </a:custGeom>
              <a:solidFill>
                <a:srgbClr val="B5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94" name="Freeform 85">
                <a:extLst>
                  <a:ext uri="{FF2B5EF4-FFF2-40B4-BE49-F238E27FC236}">
                    <a16:creationId xmlns:a16="http://schemas.microsoft.com/office/drawing/2014/main" id="{6E15CED9-EFAC-4EF6-A580-B1B56CB94697}"/>
                  </a:ext>
                </a:extLst>
              </p:cNvPr>
              <p:cNvSpPr>
                <a:spLocks/>
              </p:cNvSpPr>
              <p:nvPr/>
            </p:nvSpPr>
            <p:spPr bwMode="auto">
              <a:xfrm>
                <a:off x="6084888" y="936625"/>
                <a:ext cx="34925" cy="61913"/>
              </a:xfrm>
              <a:custGeom>
                <a:avLst/>
                <a:gdLst>
                  <a:gd name="T0" fmla="*/ 2147483646 w 67"/>
                  <a:gd name="T1" fmla="*/ 2147483646 h 116"/>
                  <a:gd name="T2" fmla="*/ 0 w 67"/>
                  <a:gd name="T3" fmla="*/ 2147483646 h 116"/>
                  <a:gd name="T4" fmla="*/ 2147483646 w 67"/>
                  <a:gd name="T5" fmla="*/ 2147483646 h 116"/>
                  <a:gd name="T6" fmla="*/ 2147483646 w 67"/>
                  <a:gd name="T7" fmla="*/ 2147483646 h 116"/>
                  <a:gd name="T8" fmla="*/ 2147483646 w 67"/>
                  <a:gd name="T9" fmla="*/ 2147483646 h 116"/>
                  <a:gd name="T10" fmla="*/ 2147483646 w 67"/>
                  <a:gd name="T11" fmla="*/ 2147483646 h 116"/>
                  <a:gd name="T12" fmla="*/ 2147483646 w 67"/>
                  <a:gd name="T13" fmla="*/ 2147483646 h 116"/>
                  <a:gd name="T14" fmla="*/ 2147483646 w 67"/>
                  <a:gd name="T15" fmla="*/ 2147483646 h 116"/>
                  <a:gd name="T16" fmla="*/ 2147483646 w 67"/>
                  <a:gd name="T17" fmla="*/ 2147483646 h 116"/>
                  <a:gd name="T18" fmla="*/ 2147483646 w 67"/>
                  <a:gd name="T19" fmla="*/ 2147483646 h 116"/>
                  <a:gd name="T20" fmla="*/ 2147483646 w 67"/>
                  <a:gd name="T21" fmla="*/ 2147483646 h 116"/>
                  <a:gd name="T22" fmla="*/ 2147483646 w 67"/>
                  <a:gd name="T23" fmla="*/ 2147483646 h 116"/>
                  <a:gd name="T24" fmla="*/ 2147483646 w 67"/>
                  <a:gd name="T25" fmla="*/ 2147483646 h 116"/>
                  <a:gd name="T26" fmla="*/ 2147483646 w 67"/>
                  <a:gd name="T27" fmla="*/ 0 h 116"/>
                  <a:gd name="T28" fmla="*/ 2147483646 w 67"/>
                  <a:gd name="T29" fmla="*/ 0 h 116"/>
                  <a:gd name="T30" fmla="*/ 2147483646 w 67"/>
                  <a:gd name="T31" fmla="*/ 0 h 116"/>
                  <a:gd name="T32" fmla="*/ 2147483646 w 67"/>
                  <a:gd name="T33" fmla="*/ 2147483646 h 116"/>
                  <a:gd name="T34" fmla="*/ 2147483646 w 67"/>
                  <a:gd name="T35" fmla="*/ 2147483646 h 116"/>
                  <a:gd name="T36" fmla="*/ 2147483646 w 67"/>
                  <a:gd name="T37" fmla="*/ 2147483646 h 116"/>
                  <a:gd name="T38" fmla="*/ 2147483646 w 67"/>
                  <a:gd name="T39" fmla="*/ 2147483646 h 1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7" h="116">
                    <a:moveTo>
                      <a:pt x="8" y="7"/>
                    </a:moveTo>
                    <a:lnTo>
                      <a:pt x="0" y="116"/>
                    </a:lnTo>
                    <a:lnTo>
                      <a:pt x="23" y="107"/>
                    </a:lnTo>
                    <a:lnTo>
                      <a:pt x="23" y="104"/>
                    </a:lnTo>
                    <a:lnTo>
                      <a:pt x="28" y="98"/>
                    </a:lnTo>
                    <a:lnTo>
                      <a:pt x="34" y="90"/>
                    </a:lnTo>
                    <a:lnTo>
                      <a:pt x="43" y="80"/>
                    </a:lnTo>
                    <a:lnTo>
                      <a:pt x="50" y="66"/>
                    </a:lnTo>
                    <a:lnTo>
                      <a:pt x="57" y="53"/>
                    </a:lnTo>
                    <a:lnTo>
                      <a:pt x="63" y="39"/>
                    </a:lnTo>
                    <a:lnTo>
                      <a:pt x="67" y="24"/>
                    </a:lnTo>
                    <a:lnTo>
                      <a:pt x="64" y="12"/>
                    </a:lnTo>
                    <a:lnTo>
                      <a:pt x="58" y="4"/>
                    </a:lnTo>
                    <a:lnTo>
                      <a:pt x="48" y="0"/>
                    </a:lnTo>
                    <a:lnTo>
                      <a:pt x="38" y="0"/>
                    </a:lnTo>
                    <a:lnTo>
                      <a:pt x="27" y="0"/>
                    </a:lnTo>
                    <a:lnTo>
                      <a:pt x="17" y="3"/>
                    </a:lnTo>
                    <a:lnTo>
                      <a:pt x="10" y="6"/>
                    </a:lnTo>
                    <a:lnTo>
                      <a:pt x="8" y="7"/>
                    </a:lnTo>
                    <a:close/>
                  </a:path>
                </a:pathLst>
              </a:custGeom>
              <a:solidFill>
                <a:srgbClr val="B5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95" name="Freeform 86">
                <a:extLst>
                  <a:ext uri="{FF2B5EF4-FFF2-40B4-BE49-F238E27FC236}">
                    <a16:creationId xmlns:a16="http://schemas.microsoft.com/office/drawing/2014/main" id="{D90FAA78-41EE-4D05-AF0E-0AC1E17D6942}"/>
                  </a:ext>
                </a:extLst>
              </p:cNvPr>
              <p:cNvSpPr>
                <a:spLocks/>
              </p:cNvSpPr>
              <p:nvPr/>
            </p:nvSpPr>
            <p:spPr bwMode="auto">
              <a:xfrm>
                <a:off x="6216650" y="1470025"/>
                <a:ext cx="77788" cy="58738"/>
              </a:xfrm>
              <a:custGeom>
                <a:avLst/>
                <a:gdLst>
                  <a:gd name="T0" fmla="*/ 2147483646 w 146"/>
                  <a:gd name="T1" fmla="*/ 2147483646 h 111"/>
                  <a:gd name="T2" fmla="*/ 2147483646 w 146"/>
                  <a:gd name="T3" fmla="*/ 2147483646 h 111"/>
                  <a:gd name="T4" fmla="*/ 2147483646 w 146"/>
                  <a:gd name="T5" fmla="*/ 2147483646 h 111"/>
                  <a:gd name="T6" fmla="*/ 0 w 146"/>
                  <a:gd name="T7" fmla="*/ 0 h 111"/>
                  <a:gd name="T8" fmla="*/ 2147483646 w 146"/>
                  <a:gd name="T9" fmla="*/ 2147483646 h 111"/>
                  <a:gd name="T10" fmla="*/ 2147483646 w 146"/>
                  <a:gd name="T11" fmla="*/ 2147483646 h 1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6" h="111">
                    <a:moveTo>
                      <a:pt x="20" y="89"/>
                    </a:moveTo>
                    <a:lnTo>
                      <a:pt x="120" y="111"/>
                    </a:lnTo>
                    <a:lnTo>
                      <a:pt x="146" y="111"/>
                    </a:lnTo>
                    <a:lnTo>
                      <a:pt x="0" y="0"/>
                    </a:lnTo>
                    <a:lnTo>
                      <a:pt x="20" y="89"/>
                    </a:lnTo>
                    <a:close/>
                  </a:path>
                </a:pathLst>
              </a:custGeom>
              <a:solidFill>
                <a:srgbClr val="B5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96" name="Freeform 87">
                <a:extLst>
                  <a:ext uri="{FF2B5EF4-FFF2-40B4-BE49-F238E27FC236}">
                    <a16:creationId xmlns:a16="http://schemas.microsoft.com/office/drawing/2014/main" id="{36A23C8A-85DA-4C21-926D-E25A87417B00}"/>
                  </a:ext>
                </a:extLst>
              </p:cNvPr>
              <p:cNvSpPr>
                <a:spLocks/>
              </p:cNvSpPr>
              <p:nvPr/>
            </p:nvSpPr>
            <p:spPr bwMode="auto">
              <a:xfrm>
                <a:off x="6092825" y="1331913"/>
                <a:ext cx="38100" cy="63500"/>
              </a:xfrm>
              <a:custGeom>
                <a:avLst/>
                <a:gdLst>
                  <a:gd name="T0" fmla="*/ 2147483646 w 71"/>
                  <a:gd name="T1" fmla="*/ 2147483646 h 122"/>
                  <a:gd name="T2" fmla="*/ 2147483646 w 71"/>
                  <a:gd name="T3" fmla="*/ 2147483646 h 122"/>
                  <a:gd name="T4" fmla="*/ 2147483646 w 71"/>
                  <a:gd name="T5" fmla="*/ 0 h 122"/>
                  <a:gd name="T6" fmla="*/ 0 w 71"/>
                  <a:gd name="T7" fmla="*/ 2147483646 h 122"/>
                  <a:gd name="T8" fmla="*/ 2147483646 w 71"/>
                  <a:gd name="T9" fmla="*/ 2147483646 h 122"/>
                  <a:gd name="T10" fmla="*/ 2147483646 w 71"/>
                  <a:gd name="T11" fmla="*/ 2147483646 h 1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 h="122">
                    <a:moveTo>
                      <a:pt x="41" y="122"/>
                    </a:moveTo>
                    <a:lnTo>
                      <a:pt x="71" y="14"/>
                    </a:lnTo>
                    <a:lnTo>
                      <a:pt x="58" y="0"/>
                    </a:lnTo>
                    <a:lnTo>
                      <a:pt x="0" y="75"/>
                    </a:lnTo>
                    <a:lnTo>
                      <a:pt x="41" y="122"/>
                    </a:lnTo>
                    <a:close/>
                  </a:path>
                </a:pathLst>
              </a:custGeom>
              <a:solidFill>
                <a:srgbClr val="B5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97" name="Freeform 88">
                <a:extLst>
                  <a:ext uri="{FF2B5EF4-FFF2-40B4-BE49-F238E27FC236}">
                    <a16:creationId xmlns:a16="http://schemas.microsoft.com/office/drawing/2014/main" id="{9D2E5AD3-BAD7-4AED-A069-E4F3B902D34C}"/>
                  </a:ext>
                </a:extLst>
              </p:cNvPr>
              <p:cNvSpPr>
                <a:spLocks/>
              </p:cNvSpPr>
              <p:nvPr/>
            </p:nvSpPr>
            <p:spPr bwMode="auto">
              <a:xfrm>
                <a:off x="6778625" y="892175"/>
                <a:ext cx="134938" cy="122238"/>
              </a:xfrm>
              <a:custGeom>
                <a:avLst/>
                <a:gdLst>
                  <a:gd name="T0" fmla="*/ 2147483646 w 255"/>
                  <a:gd name="T1" fmla="*/ 2147483646 h 232"/>
                  <a:gd name="T2" fmla="*/ 2147483646 w 255"/>
                  <a:gd name="T3" fmla="*/ 2147483646 h 232"/>
                  <a:gd name="T4" fmla="*/ 2147483646 w 255"/>
                  <a:gd name="T5" fmla="*/ 2147483646 h 232"/>
                  <a:gd name="T6" fmla="*/ 2147483646 w 255"/>
                  <a:gd name="T7" fmla="*/ 2147483646 h 232"/>
                  <a:gd name="T8" fmla="*/ 2147483646 w 255"/>
                  <a:gd name="T9" fmla="*/ 2147483646 h 232"/>
                  <a:gd name="T10" fmla="*/ 2147483646 w 255"/>
                  <a:gd name="T11" fmla="*/ 2147483646 h 232"/>
                  <a:gd name="T12" fmla="*/ 2147483646 w 255"/>
                  <a:gd name="T13" fmla="*/ 2147483646 h 232"/>
                  <a:gd name="T14" fmla="*/ 2147483646 w 255"/>
                  <a:gd name="T15" fmla="*/ 2147483646 h 232"/>
                  <a:gd name="T16" fmla="*/ 2147483646 w 255"/>
                  <a:gd name="T17" fmla="*/ 2147483646 h 232"/>
                  <a:gd name="T18" fmla="*/ 2147483646 w 255"/>
                  <a:gd name="T19" fmla="*/ 2147483646 h 232"/>
                  <a:gd name="T20" fmla="*/ 2147483646 w 255"/>
                  <a:gd name="T21" fmla="*/ 2147483646 h 232"/>
                  <a:gd name="T22" fmla="*/ 2147483646 w 255"/>
                  <a:gd name="T23" fmla="*/ 2147483646 h 232"/>
                  <a:gd name="T24" fmla="*/ 2147483646 w 255"/>
                  <a:gd name="T25" fmla="*/ 2147483646 h 232"/>
                  <a:gd name="T26" fmla="*/ 2147483646 w 255"/>
                  <a:gd name="T27" fmla="*/ 2147483646 h 232"/>
                  <a:gd name="T28" fmla="*/ 2147483646 w 255"/>
                  <a:gd name="T29" fmla="*/ 2147483646 h 232"/>
                  <a:gd name="T30" fmla="*/ 2147483646 w 255"/>
                  <a:gd name="T31" fmla="*/ 2147483646 h 232"/>
                  <a:gd name="T32" fmla="*/ 0 w 255"/>
                  <a:gd name="T33" fmla="*/ 2147483646 h 232"/>
                  <a:gd name="T34" fmla="*/ 2147483646 w 255"/>
                  <a:gd name="T35" fmla="*/ 2147483646 h 232"/>
                  <a:gd name="T36" fmla="*/ 2147483646 w 255"/>
                  <a:gd name="T37" fmla="*/ 2147483646 h 232"/>
                  <a:gd name="T38" fmla="*/ 2147483646 w 255"/>
                  <a:gd name="T39" fmla="*/ 2147483646 h 232"/>
                  <a:gd name="T40" fmla="*/ 2147483646 w 255"/>
                  <a:gd name="T41" fmla="*/ 2147483646 h 232"/>
                  <a:gd name="T42" fmla="*/ 2147483646 w 255"/>
                  <a:gd name="T43" fmla="*/ 2147483646 h 232"/>
                  <a:gd name="T44" fmla="*/ 2147483646 w 255"/>
                  <a:gd name="T45" fmla="*/ 2147483646 h 232"/>
                  <a:gd name="T46" fmla="*/ 2147483646 w 255"/>
                  <a:gd name="T47" fmla="*/ 2147483646 h 232"/>
                  <a:gd name="T48" fmla="*/ 2147483646 w 255"/>
                  <a:gd name="T49" fmla="*/ 2147483646 h 232"/>
                  <a:gd name="T50" fmla="*/ 2147483646 w 255"/>
                  <a:gd name="T51" fmla="*/ 2147483646 h 232"/>
                  <a:gd name="T52" fmla="*/ 2147483646 w 255"/>
                  <a:gd name="T53" fmla="*/ 2147483646 h 232"/>
                  <a:gd name="T54" fmla="*/ 2147483646 w 255"/>
                  <a:gd name="T55" fmla="*/ 2147483646 h 232"/>
                  <a:gd name="T56" fmla="*/ 2147483646 w 255"/>
                  <a:gd name="T57" fmla="*/ 2147483646 h 232"/>
                  <a:gd name="T58" fmla="*/ 2147483646 w 255"/>
                  <a:gd name="T59" fmla="*/ 2147483646 h 232"/>
                  <a:gd name="T60" fmla="*/ 2147483646 w 255"/>
                  <a:gd name="T61" fmla="*/ 2147483646 h 232"/>
                  <a:gd name="T62" fmla="*/ 2147483646 w 255"/>
                  <a:gd name="T63" fmla="*/ 2147483646 h 232"/>
                  <a:gd name="T64" fmla="*/ 2147483646 w 255"/>
                  <a:gd name="T65" fmla="*/ 2147483646 h 232"/>
                  <a:gd name="T66" fmla="*/ 2147483646 w 255"/>
                  <a:gd name="T67" fmla="*/ 2147483646 h 232"/>
                  <a:gd name="T68" fmla="*/ 2147483646 w 255"/>
                  <a:gd name="T69" fmla="*/ 2147483646 h 232"/>
                  <a:gd name="T70" fmla="*/ 2147483646 w 255"/>
                  <a:gd name="T71" fmla="*/ 2147483646 h 232"/>
                  <a:gd name="T72" fmla="*/ 2147483646 w 255"/>
                  <a:gd name="T73" fmla="*/ 2147483646 h 232"/>
                  <a:gd name="T74" fmla="*/ 2147483646 w 255"/>
                  <a:gd name="T75" fmla="*/ 2147483646 h 232"/>
                  <a:gd name="T76" fmla="*/ 2147483646 w 255"/>
                  <a:gd name="T77" fmla="*/ 2147483646 h 232"/>
                  <a:gd name="T78" fmla="*/ 2147483646 w 255"/>
                  <a:gd name="T79" fmla="*/ 2147483646 h 232"/>
                  <a:gd name="T80" fmla="*/ 2147483646 w 255"/>
                  <a:gd name="T81" fmla="*/ 2147483646 h 232"/>
                  <a:gd name="T82" fmla="*/ 2147483646 w 255"/>
                  <a:gd name="T83" fmla="*/ 2147483646 h 232"/>
                  <a:gd name="T84" fmla="*/ 2147483646 w 255"/>
                  <a:gd name="T85" fmla="*/ 2147483646 h 2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55" h="232">
                    <a:moveTo>
                      <a:pt x="121" y="213"/>
                    </a:moveTo>
                    <a:lnTo>
                      <a:pt x="131" y="212"/>
                    </a:lnTo>
                    <a:lnTo>
                      <a:pt x="141" y="212"/>
                    </a:lnTo>
                    <a:lnTo>
                      <a:pt x="151" y="209"/>
                    </a:lnTo>
                    <a:lnTo>
                      <a:pt x="161" y="208"/>
                    </a:lnTo>
                    <a:lnTo>
                      <a:pt x="170" y="203"/>
                    </a:lnTo>
                    <a:lnTo>
                      <a:pt x="180" y="199"/>
                    </a:lnTo>
                    <a:lnTo>
                      <a:pt x="188" y="193"/>
                    </a:lnTo>
                    <a:lnTo>
                      <a:pt x="198" y="189"/>
                    </a:lnTo>
                    <a:lnTo>
                      <a:pt x="204" y="182"/>
                    </a:lnTo>
                    <a:lnTo>
                      <a:pt x="211" y="175"/>
                    </a:lnTo>
                    <a:lnTo>
                      <a:pt x="217" y="166"/>
                    </a:lnTo>
                    <a:lnTo>
                      <a:pt x="223" y="159"/>
                    </a:lnTo>
                    <a:lnTo>
                      <a:pt x="225" y="149"/>
                    </a:lnTo>
                    <a:lnTo>
                      <a:pt x="230" y="141"/>
                    </a:lnTo>
                    <a:lnTo>
                      <a:pt x="231" y="131"/>
                    </a:lnTo>
                    <a:lnTo>
                      <a:pt x="234" y="122"/>
                    </a:lnTo>
                    <a:lnTo>
                      <a:pt x="233" y="112"/>
                    </a:lnTo>
                    <a:lnTo>
                      <a:pt x="233" y="102"/>
                    </a:lnTo>
                    <a:lnTo>
                      <a:pt x="230" y="94"/>
                    </a:lnTo>
                    <a:lnTo>
                      <a:pt x="228" y="85"/>
                    </a:lnTo>
                    <a:lnTo>
                      <a:pt x="224" y="75"/>
                    </a:lnTo>
                    <a:lnTo>
                      <a:pt x="220" y="67"/>
                    </a:lnTo>
                    <a:lnTo>
                      <a:pt x="214" y="59"/>
                    </a:lnTo>
                    <a:lnTo>
                      <a:pt x="208" y="52"/>
                    </a:lnTo>
                    <a:lnTo>
                      <a:pt x="200" y="44"/>
                    </a:lnTo>
                    <a:lnTo>
                      <a:pt x="191" y="38"/>
                    </a:lnTo>
                    <a:lnTo>
                      <a:pt x="183" y="34"/>
                    </a:lnTo>
                    <a:lnTo>
                      <a:pt x="174" y="29"/>
                    </a:lnTo>
                    <a:lnTo>
                      <a:pt x="164" y="25"/>
                    </a:lnTo>
                    <a:lnTo>
                      <a:pt x="154" y="22"/>
                    </a:lnTo>
                    <a:lnTo>
                      <a:pt x="144" y="21"/>
                    </a:lnTo>
                    <a:lnTo>
                      <a:pt x="134" y="21"/>
                    </a:lnTo>
                    <a:lnTo>
                      <a:pt x="121" y="20"/>
                    </a:lnTo>
                    <a:lnTo>
                      <a:pt x="111" y="20"/>
                    </a:lnTo>
                    <a:lnTo>
                      <a:pt x="100" y="21"/>
                    </a:lnTo>
                    <a:lnTo>
                      <a:pt x="91" y="24"/>
                    </a:lnTo>
                    <a:lnTo>
                      <a:pt x="81" y="27"/>
                    </a:lnTo>
                    <a:lnTo>
                      <a:pt x="71" y="31"/>
                    </a:lnTo>
                    <a:lnTo>
                      <a:pt x="63" y="37"/>
                    </a:lnTo>
                    <a:lnTo>
                      <a:pt x="56" y="44"/>
                    </a:lnTo>
                    <a:lnTo>
                      <a:pt x="47" y="48"/>
                    </a:lnTo>
                    <a:lnTo>
                      <a:pt x="42" y="55"/>
                    </a:lnTo>
                    <a:lnTo>
                      <a:pt x="36" y="64"/>
                    </a:lnTo>
                    <a:lnTo>
                      <a:pt x="32" y="72"/>
                    </a:lnTo>
                    <a:lnTo>
                      <a:pt x="27" y="81"/>
                    </a:lnTo>
                    <a:lnTo>
                      <a:pt x="24" y="89"/>
                    </a:lnTo>
                    <a:lnTo>
                      <a:pt x="22" y="99"/>
                    </a:lnTo>
                    <a:lnTo>
                      <a:pt x="22" y="111"/>
                    </a:lnTo>
                    <a:lnTo>
                      <a:pt x="0" y="109"/>
                    </a:lnTo>
                    <a:lnTo>
                      <a:pt x="0" y="97"/>
                    </a:lnTo>
                    <a:lnTo>
                      <a:pt x="3" y="84"/>
                    </a:lnTo>
                    <a:lnTo>
                      <a:pt x="6" y="72"/>
                    </a:lnTo>
                    <a:lnTo>
                      <a:pt x="13" y="64"/>
                    </a:lnTo>
                    <a:lnTo>
                      <a:pt x="17" y="52"/>
                    </a:lnTo>
                    <a:lnTo>
                      <a:pt x="26" y="44"/>
                    </a:lnTo>
                    <a:lnTo>
                      <a:pt x="33" y="35"/>
                    </a:lnTo>
                    <a:lnTo>
                      <a:pt x="43" y="29"/>
                    </a:lnTo>
                    <a:lnTo>
                      <a:pt x="51" y="21"/>
                    </a:lnTo>
                    <a:lnTo>
                      <a:pt x="61" y="15"/>
                    </a:lnTo>
                    <a:lnTo>
                      <a:pt x="71" y="10"/>
                    </a:lnTo>
                    <a:lnTo>
                      <a:pt x="84" y="7"/>
                    </a:lnTo>
                    <a:lnTo>
                      <a:pt x="96" y="2"/>
                    </a:lnTo>
                    <a:lnTo>
                      <a:pt x="109" y="1"/>
                    </a:lnTo>
                    <a:lnTo>
                      <a:pt x="121" y="0"/>
                    </a:lnTo>
                    <a:lnTo>
                      <a:pt x="136" y="1"/>
                    </a:lnTo>
                    <a:lnTo>
                      <a:pt x="147" y="1"/>
                    </a:lnTo>
                    <a:lnTo>
                      <a:pt x="160" y="4"/>
                    </a:lnTo>
                    <a:lnTo>
                      <a:pt x="171" y="7"/>
                    </a:lnTo>
                    <a:lnTo>
                      <a:pt x="184" y="11"/>
                    </a:lnTo>
                    <a:lnTo>
                      <a:pt x="194" y="15"/>
                    </a:lnTo>
                    <a:lnTo>
                      <a:pt x="204" y="22"/>
                    </a:lnTo>
                    <a:lnTo>
                      <a:pt x="214" y="31"/>
                    </a:lnTo>
                    <a:lnTo>
                      <a:pt x="224" y="39"/>
                    </a:lnTo>
                    <a:lnTo>
                      <a:pt x="231" y="48"/>
                    </a:lnTo>
                    <a:lnTo>
                      <a:pt x="238" y="58"/>
                    </a:lnTo>
                    <a:lnTo>
                      <a:pt x="243" y="68"/>
                    </a:lnTo>
                    <a:lnTo>
                      <a:pt x="248" y="79"/>
                    </a:lnTo>
                    <a:lnTo>
                      <a:pt x="251" y="89"/>
                    </a:lnTo>
                    <a:lnTo>
                      <a:pt x="254" y="101"/>
                    </a:lnTo>
                    <a:lnTo>
                      <a:pt x="254" y="111"/>
                    </a:lnTo>
                    <a:lnTo>
                      <a:pt x="255" y="124"/>
                    </a:lnTo>
                    <a:lnTo>
                      <a:pt x="253" y="134"/>
                    </a:lnTo>
                    <a:lnTo>
                      <a:pt x="250" y="145"/>
                    </a:lnTo>
                    <a:lnTo>
                      <a:pt x="245" y="156"/>
                    </a:lnTo>
                    <a:lnTo>
                      <a:pt x="241" y="168"/>
                    </a:lnTo>
                    <a:lnTo>
                      <a:pt x="234" y="176"/>
                    </a:lnTo>
                    <a:lnTo>
                      <a:pt x="228" y="186"/>
                    </a:lnTo>
                    <a:lnTo>
                      <a:pt x="220" y="195"/>
                    </a:lnTo>
                    <a:lnTo>
                      <a:pt x="211" y="203"/>
                    </a:lnTo>
                    <a:lnTo>
                      <a:pt x="200" y="209"/>
                    </a:lnTo>
                    <a:lnTo>
                      <a:pt x="190" y="215"/>
                    </a:lnTo>
                    <a:lnTo>
                      <a:pt x="178" y="219"/>
                    </a:lnTo>
                    <a:lnTo>
                      <a:pt x="168" y="225"/>
                    </a:lnTo>
                    <a:lnTo>
                      <a:pt x="156" y="226"/>
                    </a:lnTo>
                    <a:lnTo>
                      <a:pt x="144" y="229"/>
                    </a:lnTo>
                    <a:lnTo>
                      <a:pt x="131" y="231"/>
                    </a:lnTo>
                    <a:lnTo>
                      <a:pt x="120" y="232"/>
                    </a:lnTo>
                    <a:lnTo>
                      <a:pt x="109" y="229"/>
                    </a:lnTo>
                    <a:lnTo>
                      <a:pt x="99" y="228"/>
                    </a:lnTo>
                    <a:lnTo>
                      <a:pt x="87" y="225"/>
                    </a:lnTo>
                    <a:lnTo>
                      <a:pt x="77" y="222"/>
                    </a:lnTo>
                    <a:lnTo>
                      <a:pt x="67" y="216"/>
                    </a:lnTo>
                    <a:lnTo>
                      <a:pt x="57" y="212"/>
                    </a:lnTo>
                    <a:lnTo>
                      <a:pt x="49" y="206"/>
                    </a:lnTo>
                    <a:lnTo>
                      <a:pt x="42" y="201"/>
                    </a:lnTo>
                    <a:lnTo>
                      <a:pt x="33" y="192"/>
                    </a:lnTo>
                    <a:lnTo>
                      <a:pt x="26" y="185"/>
                    </a:lnTo>
                    <a:lnTo>
                      <a:pt x="19" y="176"/>
                    </a:lnTo>
                    <a:lnTo>
                      <a:pt x="14" y="169"/>
                    </a:lnTo>
                    <a:lnTo>
                      <a:pt x="9" y="161"/>
                    </a:lnTo>
                    <a:lnTo>
                      <a:pt x="6" y="152"/>
                    </a:lnTo>
                    <a:lnTo>
                      <a:pt x="2" y="144"/>
                    </a:lnTo>
                    <a:lnTo>
                      <a:pt x="2" y="135"/>
                    </a:lnTo>
                    <a:lnTo>
                      <a:pt x="22" y="132"/>
                    </a:lnTo>
                    <a:lnTo>
                      <a:pt x="24" y="146"/>
                    </a:lnTo>
                    <a:lnTo>
                      <a:pt x="33" y="161"/>
                    </a:lnTo>
                    <a:lnTo>
                      <a:pt x="37" y="166"/>
                    </a:lnTo>
                    <a:lnTo>
                      <a:pt x="43" y="173"/>
                    </a:lnTo>
                    <a:lnTo>
                      <a:pt x="49" y="179"/>
                    </a:lnTo>
                    <a:lnTo>
                      <a:pt x="56" y="186"/>
                    </a:lnTo>
                    <a:lnTo>
                      <a:pt x="61" y="191"/>
                    </a:lnTo>
                    <a:lnTo>
                      <a:pt x="69" y="196"/>
                    </a:lnTo>
                    <a:lnTo>
                      <a:pt x="77" y="201"/>
                    </a:lnTo>
                    <a:lnTo>
                      <a:pt x="86" y="205"/>
                    </a:lnTo>
                    <a:lnTo>
                      <a:pt x="94" y="206"/>
                    </a:lnTo>
                    <a:lnTo>
                      <a:pt x="103" y="209"/>
                    </a:lnTo>
                    <a:lnTo>
                      <a:pt x="111" y="211"/>
                    </a:lnTo>
                    <a:lnTo>
                      <a:pt x="121" y="2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98" name="Freeform 89">
                <a:extLst>
                  <a:ext uri="{FF2B5EF4-FFF2-40B4-BE49-F238E27FC236}">
                    <a16:creationId xmlns:a16="http://schemas.microsoft.com/office/drawing/2014/main" id="{1600FC59-8637-446E-8D1B-46A827E09F28}"/>
                  </a:ext>
                </a:extLst>
              </p:cNvPr>
              <p:cNvSpPr>
                <a:spLocks/>
              </p:cNvSpPr>
              <p:nvPr/>
            </p:nvSpPr>
            <p:spPr bwMode="auto">
              <a:xfrm>
                <a:off x="6340475" y="1073150"/>
                <a:ext cx="93663" cy="84138"/>
              </a:xfrm>
              <a:custGeom>
                <a:avLst/>
                <a:gdLst>
                  <a:gd name="T0" fmla="*/ 2147483646 w 176"/>
                  <a:gd name="T1" fmla="*/ 2147483646 h 158"/>
                  <a:gd name="T2" fmla="*/ 2147483646 w 176"/>
                  <a:gd name="T3" fmla="*/ 2147483646 h 158"/>
                  <a:gd name="T4" fmla="*/ 2147483646 w 176"/>
                  <a:gd name="T5" fmla="*/ 2147483646 h 158"/>
                  <a:gd name="T6" fmla="*/ 2147483646 w 176"/>
                  <a:gd name="T7" fmla="*/ 2147483646 h 158"/>
                  <a:gd name="T8" fmla="*/ 2147483646 w 176"/>
                  <a:gd name="T9" fmla="*/ 2147483646 h 158"/>
                  <a:gd name="T10" fmla="*/ 2147483646 w 176"/>
                  <a:gd name="T11" fmla="*/ 2147483646 h 158"/>
                  <a:gd name="T12" fmla="*/ 2147483646 w 176"/>
                  <a:gd name="T13" fmla="*/ 2147483646 h 158"/>
                  <a:gd name="T14" fmla="*/ 2147483646 w 176"/>
                  <a:gd name="T15" fmla="*/ 2147483646 h 158"/>
                  <a:gd name="T16" fmla="*/ 2147483646 w 176"/>
                  <a:gd name="T17" fmla="*/ 2147483646 h 158"/>
                  <a:gd name="T18" fmla="*/ 2147483646 w 176"/>
                  <a:gd name="T19" fmla="*/ 2147483646 h 158"/>
                  <a:gd name="T20" fmla="*/ 2147483646 w 176"/>
                  <a:gd name="T21" fmla="*/ 2147483646 h 158"/>
                  <a:gd name="T22" fmla="*/ 2147483646 w 176"/>
                  <a:gd name="T23" fmla="*/ 2147483646 h 158"/>
                  <a:gd name="T24" fmla="*/ 2147483646 w 176"/>
                  <a:gd name="T25" fmla="*/ 2147483646 h 158"/>
                  <a:gd name="T26" fmla="*/ 2147483646 w 176"/>
                  <a:gd name="T27" fmla="*/ 2147483646 h 158"/>
                  <a:gd name="T28" fmla="*/ 2147483646 w 176"/>
                  <a:gd name="T29" fmla="*/ 2147483646 h 158"/>
                  <a:gd name="T30" fmla="*/ 2147483646 w 176"/>
                  <a:gd name="T31" fmla="*/ 2147483646 h 158"/>
                  <a:gd name="T32" fmla="*/ 2147483646 w 176"/>
                  <a:gd name="T33" fmla="*/ 2147483646 h 158"/>
                  <a:gd name="T34" fmla="*/ 2147483646 w 176"/>
                  <a:gd name="T35" fmla="*/ 2147483646 h 158"/>
                  <a:gd name="T36" fmla="*/ 0 w 176"/>
                  <a:gd name="T37" fmla="*/ 2147483646 h 158"/>
                  <a:gd name="T38" fmla="*/ 2147483646 w 176"/>
                  <a:gd name="T39" fmla="*/ 2147483646 h 158"/>
                  <a:gd name="T40" fmla="*/ 2147483646 w 176"/>
                  <a:gd name="T41" fmla="*/ 2147483646 h 158"/>
                  <a:gd name="T42" fmla="*/ 2147483646 w 176"/>
                  <a:gd name="T43" fmla="*/ 2147483646 h 158"/>
                  <a:gd name="T44" fmla="*/ 2147483646 w 176"/>
                  <a:gd name="T45" fmla="*/ 2147483646 h 158"/>
                  <a:gd name="T46" fmla="*/ 2147483646 w 176"/>
                  <a:gd name="T47" fmla="*/ 2147483646 h 158"/>
                  <a:gd name="T48" fmla="*/ 2147483646 w 176"/>
                  <a:gd name="T49" fmla="*/ 2147483646 h 158"/>
                  <a:gd name="T50" fmla="*/ 2147483646 w 176"/>
                  <a:gd name="T51" fmla="*/ 0 h 158"/>
                  <a:gd name="T52" fmla="*/ 2147483646 w 176"/>
                  <a:gd name="T53" fmla="*/ 0 h 158"/>
                  <a:gd name="T54" fmla="*/ 2147483646 w 176"/>
                  <a:gd name="T55" fmla="*/ 0 h 158"/>
                  <a:gd name="T56" fmla="*/ 2147483646 w 176"/>
                  <a:gd name="T57" fmla="*/ 0 h 158"/>
                  <a:gd name="T58" fmla="*/ 2147483646 w 176"/>
                  <a:gd name="T59" fmla="*/ 2147483646 h 158"/>
                  <a:gd name="T60" fmla="*/ 2147483646 w 176"/>
                  <a:gd name="T61" fmla="*/ 2147483646 h 158"/>
                  <a:gd name="T62" fmla="*/ 2147483646 w 176"/>
                  <a:gd name="T63" fmla="*/ 2147483646 h 158"/>
                  <a:gd name="T64" fmla="*/ 2147483646 w 176"/>
                  <a:gd name="T65" fmla="*/ 2147483646 h 158"/>
                  <a:gd name="T66" fmla="*/ 2147483646 w 176"/>
                  <a:gd name="T67" fmla="*/ 2147483646 h 158"/>
                  <a:gd name="T68" fmla="*/ 2147483646 w 176"/>
                  <a:gd name="T69" fmla="*/ 2147483646 h 158"/>
                  <a:gd name="T70" fmla="*/ 2147483646 w 176"/>
                  <a:gd name="T71" fmla="*/ 2147483646 h 158"/>
                  <a:gd name="T72" fmla="*/ 2147483646 w 176"/>
                  <a:gd name="T73" fmla="*/ 2147483646 h 158"/>
                  <a:gd name="T74" fmla="*/ 2147483646 w 176"/>
                  <a:gd name="T75" fmla="*/ 2147483646 h 158"/>
                  <a:gd name="T76" fmla="*/ 2147483646 w 176"/>
                  <a:gd name="T77" fmla="*/ 2147483646 h 158"/>
                  <a:gd name="T78" fmla="*/ 2147483646 w 176"/>
                  <a:gd name="T79" fmla="*/ 2147483646 h 158"/>
                  <a:gd name="T80" fmla="*/ 2147483646 w 176"/>
                  <a:gd name="T81" fmla="*/ 2147483646 h 158"/>
                  <a:gd name="T82" fmla="*/ 2147483646 w 176"/>
                  <a:gd name="T83" fmla="*/ 2147483646 h 158"/>
                  <a:gd name="T84" fmla="*/ 2147483646 w 176"/>
                  <a:gd name="T85" fmla="*/ 2147483646 h 158"/>
                  <a:gd name="T86" fmla="*/ 2147483646 w 176"/>
                  <a:gd name="T87" fmla="*/ 2147483646 h 158"/>
                  <a:gd name="T88" fmla="*/ 2147483646 w 176"/>
                  <a:gd name="T89" fmla="*/ 2147483646 h 158"/>
                  <a:gd name="T90" fmla="*/ 2147483646 w 176"/>
                  <a:gd name="T91" fmla="*/ 2147483646 h 158"/>
                  <a:gd name="T92" fmla="*/ 2147483646 w 176"/>
                  <a:gd name="T93" fmla="*/ 2147483646 h 158"/>
                  <a:gd name="T94" fmla="*/ 2147483646 w 176"/>
                  <a:gd name="T95" fmla="*/ 2147483646 h 158"/>
                  <a:gd name="T96" fmla="*/ 2147483646 w 176"/>
                  <a:gd name="T97" fmla="*/ 2147483646 h 158"/>
                  <a:gd name="T98" fmla="*/ 2147483646 w 176"/>
                  <a:gd name="T99" fmla="*/ 2147483646 h 158"/>
                  <a:gd name="T100" fmla="*/ 2147483646 w 176"/>
                  <a:gd name="T101" fmla="*/ 2147483646 h 158"/>
                  <a:gd name="T102" fmla="*/ 2147483646 w 176"/>
                  <a:gd name="T103" fmla="*/ 2147483646 h 15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76" h="158">
                    <a:moveTo>
                      <a:pt x="147" y="158"/>
                    </a:moveTo>
                    <a:lnTo>
                      <a:pt x="144" y="146"/>
                    </a:lnTo>
                    <a:lnTo>
                      <a:pt x="143" y="134"/>
                    </a:lnTo>
                    <a:lnTo>
                      <a:pt x="139" y="123"/>
                    </a:lnTo>
                    <a:lnTo>
                      <a:pt x="134" y="114"/>
                    </a:lnTo>
                    <a:lnTo>
                      <a:pt x="127" y="103"/>
                    </a:lnTo>
                    <a:lnTo>
                      <a:pt x="121" y="94"/>
                    </a:lnTo>
                    <a:lnTo>
                      <a:pt x="114" y="86"/>
                    </a:lnTo>
                    <a:lnTo>
                      <a:pt x="109" y="79"/>
                    </a:lnTo>
                    <a:lnTo>
                      <a:pt x="100" y="70"/>
                    </a:lnTo>
                    <a:lnTo>
                      <a:pt x="91" y="63"/>
                    </a:lnTo>
                    <a:lnTo>
                      <a:pt x="81" y="57"/>
                    </a:lnTo>
                    <a:lnTo>
                      <a:pt x="73" y="53"/>
                    </a:lnTo>
                    <a:lnTo>
                      <a:pt x="62" y="49"/>
                    </a:lnTo>
                    <a:lnTo>
                      <a:pt x="50" y="47"/>
                    </a:lnTo>
                    <a:lnTo>
                      <a:pt x="39" y="46"/>
                    </a:lnTo>
                    <a:lnTo>
                      <a:pt x="29" y="46"/>
                    </a:lnTo>
                    <a:lnTo>
                      <a:pt x="14" y="46"/>
                    </a:lnTo>
                    <a:lnTo>
                      <a:pt x="0" y="50"/>
                    </a:lnTo>
                    <a:lnTo>
                      <a:pt x="4" y="37"/>
                    </a:lnTo>
                    <a:lnTo>
                      <a:pt x="13" y="29"/>
                    </a:lnTo>
                    <a:lnTo>
                      <a:pt x="22" y="19"/>
                    </a:lnTo>
                    <a:lnTo>
                      <a:pt x="33" y="13"/>
                    </a:lnTo>
                    <a:lnTo>
                      <a:pt x="43" y="6"/>
                    </a:lnTo>
                    <a:lnTo>
                      <a:pt x="56" y="3"/>
                    </a:lnTo>
                    <a:lnTo>
                      <a:pt x="69" y="0"/>
                    </a:lnTo>
                    <a:lnTo>
                      <a:pt x="83" y="0"/>
                    </a:lnTo>
                    <a:lnTo>
                      <a:pt x="91" y="0"/>
                    </a:lnTo>
                    <a:lnTo>
                      <a:pt x="100" y="0"/>
                    </a:lnTo>
                    <a:lnTo>
                      <a:pt x="109" y="2"/>
                    </a:lnTo>
                    <a:lnTo>
                      <a:pt x="119" y="6"/>
                    </a:lnTo>
                    <a:lnTo>
                      <a:pt x="126" y="10"/>
                    </a:lnTo>
                    <a:lnTo>
                      <a:pt x="134" y="14"/>
                    </a:lnTo>
                    <a:lnTo>
                      <a:pt x="141" y="19"/>
                    </a:lnTo>
                    <a:lnTo>
                      <a:pt x="148" y="26"/>
                    </a:lnTo>
                    <a:lnTo>
                      <a:pt x="153" y="32"/>
                    </a:lnTo>
                    <a:lnTo>
                      <a:pt x="158" y="39"/>
                    </a:lnTo>
                    <a:lnTo>
                      <a:pt x="163" y="46"/>
                    </a:lnTo>
                    <a:lnTo>
                      <a:pt x="167" y="54"/>
                    </a:lnTo>
                    <a:lnTo>
                      <a:pt x="170" y="63"/>
                    </a:lnTo>
                    <a:lnTo>
                      <a:pt x="173" y="71"/>
                    </a:lnTo>
                    <a:lnTo>
                      <a:pt x="174" y="81"/>
                    </a:lnTo>
                    <a:lnTo>
                      <a:pt x="176" y="91"/>
                    </a:lnTo>
                    <a:lnTo>
                      <a:pt x="174" y="100"/>
                    </a:lnTo>
                    <a:lnTo>
                      <a:pt x="173" y="108"/>
                    </a:lnTo>
                    <a:lnTo>
                      <a:pt x="170" y="117"/>
                    </a:lnTo>
                    <a:lnTo>
                      <a:pt x="167" y="127"/>
                    </a:lnTo>
                    <a:lnTo>
                      <a:pt x="163" y="134"/>
                    </a:lnTo>
                    <a:lnTo>
                      <a:pt x="158" y="143"/>
                    </a:lnTo>
                    <a:lnTo>
                      <a:pt x="153" y="150"/>
                    </a:lnTo>
                    <a:lnTo>
                      <a:pt x="147" y="158"/>
                    </a:lnTo>
                    <a:close/>
                  </a:path>
                </a:pathLst>
              </a:custGeom>
              <a:solidFill>
                <a:srgbClr val="FFB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599" name="Freeform 90">
                <a:extLst>
                  <a:ext uri="{FF2B5EF4-FFF2-40B4-BE49-F238E27FC236}">
                    <a16:creationId xmlns:a16="http://schemas.microsoft.com/office/drawing/2014/main" id="{CC786A53-3F5C-4DA7-8B28-E90232A18723}"/>
                  </a:ext>
                </a:extLst>
              </p:cNvPr>
              <p:cNvSpPr>
                <a:spLocks/>
              </p:cNvSpPr>
              <p:nvPr/>
            </p:nvSpPr>
            <p:spPr bwMode="auto">
              <a:xfrm>
                <a:off x="6315075" y="1065213"/>
                <a:ext cx="131763" cy="131763"/>
              </a:xfrm>
              <a:custGeom>
                <a:avLst/>
                <a:gdLst>
                  <a:gd name="T0" fmla="*/ 2147483646 w 247"/>
                  <a:gd name="T1" fmla="*/ 2147483646 h 249"/>
                  <a:gd name="T2" fmla="*/ 2147483646 w 247"/>
                  <a:gd name="T3" fmla="*/ 2147483646 h 249"/>
                  <a:gd name="T4" fmla="*/ 2147483646 w 247"/>
                  <a:gd name="T5" fmla="*/ 2147483646 h 249"/>
                  <a:gd name="T6" fmla="*/ 2147483646 w 247"/>
                  <a:gd name="T7" fmla="*/ 2147483646 h 249"/>
                  <a:gd name="T8" fmla="*/ 2147483646 w 247"/>
                  <a:gd name="T9" fmla="*/ 2147483646 h 249"/>
                  <a:gd name="T10" fmla="*/ 2147483646 w 247"/>
                  <a:gd name="T11" fmla="*/ 2147483646 h 249"/>
                  <a:gd name="T12" fmla="*/ 2147483646 w 247"/>
                  <a:gd name="T13" fmla="*/ 2147483646 h 249"/>
                  <a:gd name="T14" fmla="*/ 2147483646 w 247"/>
                  <a:gd name="T15" fmla="*/ 2147483646 h 249"/>
                  <a:gd name="T16" fmla="*/ 2147483646 w 247"/>
                  <a:gd name="T17" fmla="*/ 2147483646 h 249"/>
                  <a:gd name="T18" fmla="*/ 2147483646 w 247"/>
                  <a:gd name="T19" fmla="*/ 2147483646 h 249"/>
                  <a:gd name="T20" fmla="*/ 2147483646 w 247"/>
                  <a:gd name="T21" fmla="*/ 2147483646 h 249"/>
                  <a:gd name="T22" fmla="*/ 2147483646 w 247"/>
                  <a:gd name="T23" fmla="*/ 2147483646 h 249"/>
                  <a:gd name="T24" fmla="*/ 2147483646 w 247"/>
                  <a:gd name="T25" fmla="*/ 2147483646 h 249"/>
                  <a:gd name="T26" fmla="*/ 2147483646 w 247"/>
                  <a:gd name="T27" fmla="*/ 2147483646 h 249"/>
                  <a:gd name="T28" fmla="*/ 2147483646 w 247"/>
                  <a:gd name="T29" fmla="*/ 2147483646 h 249"/>
                  <a:gd name="T30" fmla="*/ 2147483646 w 247"/>
                  <a:gd name="T31" fmla="*/ 2147483646 h 249"/>
                  <a:gd name="T32" fmla="*/ 0 w 247"/>
                  <a:gd name="T33" fmla="*/ 2147483646 h 249"/>
                  <a:gd name="T34" fmla="*/ 2147483646 w 247"/>
                  <a:gd name="T35" fmla="*/ 2147483646 h 249"/>
                  <a:gd name="T36" fmla="*/ 2147483646 w 247"/>
                  <a:gd name="T37" fmla="*/ 2147483646 h 249"/>
                  <a:gd name="T38" fmla="*/ 2147483646 w 247"/>
                  <a:gd name="T39" fmla="*/ 2147483646 h 249"/>
                  <a:gd name="T40" fmla="*/ 2147483646 w 247"/>
                  <a:gd name="T41" fmla="*/ 2147483646 h 249"/>
                  <a:gd name="T42" fmla="*/ 2147483646 w 247"/>
                  <a:gd name="T43" fmla="*/ 2147483646 h 249"/>
                  <a:gd name="T44" fmla="*/ 2147483646 w 247"/>
                  <a:gd name="T45" fmla="*/ 2147483646 h 249"/>
                  <a:gd name="T46" fmla="*/ 2147483646 w 247"/>
                  <a:gd name="T47" fmla="*/ 2147483646 h 249"/>
                  <a:gd name="T48" fmla="*/ 2147483646 w 247"/>
                  <a:gd name="T49" fmla="*/ 2147483646 h 249"/>
                  <a:gd name="T50" fmla="*/ 2147483646 w 247"/>
                  <a:gd name="T51" fmla="*/ 2147483646 h 249"/>
                  <a:gd name="T52" fmla="*/ 2147483646 w 247"/>
                  <a:gd name="T53" fmla="*/ 2147483646 h 249"/>
                  <a:gd name="T54" fmla="*/ 2147483646 w 247"/>
                  <a:gd name="T55" fmla="*/ 2147483646 h 249"/>
                  <a:gd name="T56" fmla="*/ 2147483646 w 247"/>
                  <a:gd name="T57" fmla="*/ 2147483646 h 249"/>
                  <a:gd name="T58" fmla="*/ 2147483646 w 247"/>
                  <a:gd name="T59" fmla="*/ 2147483646 h 249"/>
                  <a:gd name="T60" fmla="*/ 2147483646 w 247"/>
                  <a:gd name="T61" fmla="*/ 2147483646 h 249"/>
                  <a:gd name="T62" fmla="*/ 2147483646 w 247"/>
                  <a:gd name="T63" fmla="*/ 2147483646 h 249"/>
                  <a:gd name="T64" fmla="*/ 2147483646 w 247"/>
                  <a:gd name="T65" fmla="*/ 2147483646 h 249"/>
                  <a:gd name="T66" fmla="*/ 2147483646 w 247"/>
                  <a:gd name="T67" fmla="*/ 2147483646 h 249"/>
                  <a:gd name="T68" fmla="*/ 2147483646 w 247"/>
                  <a:gd name="T69" fmla="*/ 2147483646 h 249"/>
                  <a:gd name="T70" fmla="*/ 2147483646 w 247"/>
                  <a:gd name="T71" fmla="*/ 2147483646 h 249"/>
                  <a:gd name="T72" fmla="*/ 2147483646 w 247"/>
                  <a:gd name="T73" fmla="*/ 2147483646 h 249"/>
                  <a:gd name="T74" fmla="*/ 0 w 247"/>
                  <a:gd name="T75" fmla="*/ 2147483646 h 249"/>
                  <a:gd name="T76" fmla="*/ 2147483646 w 247"/>
                  <a:gd name="T77" fmla="*/ 2147483646 h 249"/>
                  <a:gd name="T78" fmla="*/ 2147483646 w 247"/>
                  <a:gd name="T79" fmla="*/ 2147483646 h 249"/>
                  <a:gd name="T80" fmla="*/ 2147483646 w 247"/>
                  <a:gd name="T81" fmla="*/ 2147483646 h 249"/>
                  <a:gd name="T82" fmla="*/ 2147483646 w 247"/>
                  <a:gd name="T83" fmla="*/ 2147483646 h 249"/>
                  <a:gd name="T84" fmla="*/ 2147483646 w 247"/>
                  <a:gd name="T85" fmla="*/ 2147483646 h 249"/>
                  <a:gd name="T86" fmla="*/ 2147483646 w 247"/>
                  <a:gd name="T87" fmla="*/ 2147483646 h 24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47" h="249">
                    <a:moveTo>
                      <a:pt x="117" y="228"/>
                    </a:moveTo>
                    <a:lnTo>
                      <a:pt x="126" y="227"/>
                    </a:lnTo>
                    <a:lnTo>
                      <a:pt x="136" y="227"/>
                    </a:lnTo>
                    <a:lnTo>
                      <a:pt x="146" y="224"/>
                    </a:lnTo>
                    <a:lnTo>
                      <a:pt x="156" y="221"/>
                    </a:lnTo>
                    <a:lnTo>
                      <a:pt x="164" y="217"/>
                    </a:lnTo>
                    <a:lnTo>
                      <a:pt x="173" y="212"/>
                    </a:lnTo>
                    <a:lnTo>
                      <a:pt x="181" y="207"/>
                    </a:lnTo>
                    <a:lnTo>
                      <a:pt x="190" y="202"/>
                    </a:lnTo>
                    <a:lnTo>
                      <a:pt x="195" y="194"/>
                    </a:lnTo>
                    <a:lnTo>
                      <a:pt x="203" y="187"/>
                    </a:lnTo>
                    <a:lnTo>
                      <a:pt x="208" y="178"/>
                    </a:lnTo>
                    <a:lnTo>
                      <a:pt x="214" y="171"/>
                    </a:lnTo>
                    <a:lnTo>
                      <a:pt x="217" y="161"/>
                    </a:lnTo>
                    <a:lnTo>
                      <a:pt x="221" y="152"/>
                    </a:lnTo>
                    <a:lnTo>
                      <a:pt x="223" y="142"/>
                    </a:lnTo>
                    <a:lnTo>
                      <a:pt x="225" y="132"/>
                    </a:lnTo>
                    <a:lnTo>
                      <a:pt x="224" y="121"/>
                    </a:lnTo>
                    <a:lnTo>
                      <a:pt x="224" y="111"/>
                    </a:lnTo>
                    <a:lnTo>
                      <a:pt x="221" y="101"/>
                    </a:lnTo>
                    <a:lnTo>
                      <a:pt x="220" y="93"/>
                    </a:lnTo>
                    <a:lnTo>
                      <a:pt x="215" y="83"/>
                    </a:lnTo>
                    <a:lnTo>
                      <a:pt x="211" y="73"/>
                    </a:lnTo>
                    <a:lnTo>
                      <a:pt x="205" y="64"/>
                    </a:lnTo>
                    <a:lnTo>
                      <a:pt x="200" y="57"/>
                    </a:lnTo>
                    <a:lnTo>
                      <a:pt x="191" y="48"/>
                    </a:lnTo>
                    <a:lnTo>
                      <a:pt x="184" y="43"/>
                    </a:lnTo>
                    <a:lnTo>
                      <a:pt x="176" y="37"/>
                    </a:lnTo>
                    <a:lnTo>
                      <a:pt x="168" y="33"/>
                    </a:lnTo>
                    <a:lnTo>
                      <a:pt x="158" y="28"/>
                    </a:lnTo>
                    <a:lnTo>
                      <a:pt x="148" y="26"/>
                    </a:lnTo>
                    <a:lnTo>
                      <a:pt x="138" y="23"/>
                    </a:lnTo>
                    <a:lnTo>
                      <a:pt x="130" y="23"/>
                    </a:lnTo>
                    <a:lnTo>
                      <a:pt x="119" y="21"/>
                    </a:lnTo>
                    <a:lnTo>
                      <a:pt x="109" y="23"/>
                    </a:lnTo>
                    <a:lnTo>
                      <a:pt x="97" y="24"/>
                    </a:lnTo>
                    <a:lnTo>
                      <a:pt x="89" y="28"/>
                    </a:lnTo>
                    <a:lnTo>
                      <a:pt x="79" y="31"/>
                    </a:lnTo>
                    <a:lnTo>
                      <a:pt x="70" y="36"/>
                    </a:lnTo>
                    <a:lnTo>
                      <a:pt x="61" y="41"/>
                    </a:lnTo>
                    <a:lnTo>
                      <a:pt x="54" y="48"/>
                    </a:lnTo>
                    <a:lnTo>
                      <a:pt x="46" y="54"/>
                    </a:lnTo>
                    <a:lnTo>
                      <a:pt x="40" y="61"/>
                    </a:lnTo>
                    <a:lnTo>
                      <a:pt x="34" y="70"/>
                    </a:lnTo>
                    <a:lnTo>
                      <a:pt x="30" y="80"/>
                    </a:lnTo>
                    <a:lnTo>
                      <a:pt x="26" y="88"/>
                    </a:lnTo>
                    <a:lnTo>
                      <a:pt x="23" y="98"/>
                    </a:lnTo>
                    <a:lnTo>
                      <a:pt x="20" y="108"/>
                    </a:lnTo>
                    <a:lnTo>
                      <a:pt x="20" y="120"/>
                    </a:lnTo>
                    <a:lnTo>
                      <a:pt x="0" y="118"/>
                    </a:lnTo>
                    <a:lnTo>
                      <a:pt x="0" y="105"/>
                    </a:lnTo>
                    <a:lnTo>
                      <a:pt x="3" y="93"/>
                    </a:lnTo>
                    <a:lnTo>
                      <a:pt x="6" y="80"/>
                    </a:lnTo>
                    <a:lnTo>
                      <a:pt x="12" y="70"/>
                    </a:lnTo>
                    <a:lnTo>
                      <a:pt x="16" y="57"/>
                    </a:lnTo>
                    <a:lnTo>
                      <a:pt x="24" y="48"/>
                    </a:lnTo>
                    <a:lnTo>
                      <a:pt x="32" y="38"/>
                    </a:lnTo>
                    <a:lnTo>
                      <a:pt x="42" y="31"/>
                    </a:lnTo>
                    <a:lnTo>
                      <a:pt x="50" y="23"/>
                    </a:lnTo>
                    <a:lnTo>
                      <a:pt x="59" y="17"/>
                    </a:lnTo>
                    <a:lnTo>
                      <a:pt x="69" y="11"/>
                    </a:lnTo>
                    <a:lnTo>
                      <a:pt x="81" y="7"/>
                    </a:lnTo>
                    <a:lnTo>
                      <a:pt x="93" y="3"/>
                    </a:lnTo>
                    <a:lnTo>
                      <a:pt x="106" y="1"/>
                    </a:lnTo>
                    <a:lnTo>
                      <a:pt x="119" y="0"/>
                    </a:lnTo>
                    <a:lnTo>
                      <a:pt x="131" y="1"/>
                    </a:lnTo>
                    <a:lnTo>
                      <a:pt x="143" y="1"/>
                    </a:lnTo>
                    <a:lnTo>
                      <a:pt x="154" y="6"/>
                    </a:lnTo>
                    <a:lnTo>
                      <a:pt x="166" y="8"/>
                    </a:lnTo>
                    <a:lnTo>
                      <a:pt x="177" y="14"/>
                    </a:lnTo>
                    <a:lnTo>
                      <a:pt x="187" y="18"/>
                    </a:lnTo>
                    <a:lnTo>
                      <a:pt x="197" y="27"/>
                    </a:lnTo>
                    <a:lnTo>
                      <a:pt x="205" y="34"/>
                    </a:lnTo>
                    <a:lnTo>
                      <a:pt x="215" y="44"/>
                    </a:lnTo>
                    <a:lnTo>
                      <a:pt x="223" y="53"/>
                    </a:lnTo>
                    <a:lnTo>
                      <a:pt x="230" y="63"/>
                    </a:lnTo>
                    <a:lnTo>
                      <a:pt x="234" y="73"/>
                    </a:lnTo>
                    <a:lnTo>
                      <a:pt x="240" y="85"/>
                    </a:lnTo>
                    <a:lnTo>
                      <a:pt x="243" y="97"/>
                    </a:lnTo>
                    <a:lnTo>
                      <a:pt x="245" y="108"/>
                    </a:lnTo>
                    <a:lnTo>
                      <a:pt x="245" y="121"/>
                    </a:lnTo>
                    <a:lnTo>
                      <a:pt x="247" y="134"/>
                    </a:lnTo>
                    <a:lnTo>
                      <a:pt x="244" y="145"/>
                    </a:lnTo>
                    <a:lnTo>
                      <a:pt x="241" y="158"/>
                    </a:lnTo>
                    <a:lnTo>
                      <a:pt x="237" y="170"/>
                    </a:lnTo>
                    <a:lnTo>
                      <a:pt x="233" y="181"/>
                    </a:lnTo>
                    <a:lnTo>
                      <a:pt x="225" y="191"/>
                    </a:lnTo>
                    <a:lnTo>
                      <a:pt x="220" y="201"/>
                    </a:lnTo>
                    <a:lnTo>
                      <a:pt x="211" y="209"/>
                    </a:lnTo>
                    <a:lnTo>
                      <a:pt x="204" y="218"/>
                    </a:lnTo>
                    <a:lnTo>
                      <a:pt x="193" y="224"/>
                    </a:lnTo>
                    <a:lnTo>
                      <a:pt x="183" y="231"/>
                    </a:lnTo>
                    <a:lnTo>
                      <a:pt x="173" y="237"/>
                    </a:lnTo>
                    <a:lnTo>
                      <a:pt x="163" y="242"/>
                    </a:lnTo>
                    <a:lnTo>
                      <a:pt x="150" y="244"/>
                    </a:lnTo>
                    <a:lnTo>
                      <a:pt x="138" y="247"/>
                    </a:lnTo>
                    <a:lnTo>
                      <a:pt x="127" y="248"/>
                    </a:lnTo>
                    <a:lnTo>
                      <a:pt x="116" y="249"/>
                    </a:lnTo>
                    <a:lnTo>
                      <a:pt x="104" y="247"/>
                    </a:lnTo>
                    <a:lnTo>
                      <a:pt x="94" y="245"/>
                    </a:lnTo>
                    <a:lnTo>
                      <a:pt x="83" y="242"/>
                    </a:lnTo>
                    <a:lnTo>
                      <a:pt x="74" y="239"/>
                    </a:lnTo>
                    <a:lnTo>
                      <a:pt x="64" y="234"/>
                    </a:lnTo>
                    <a:lnTo>
                      <a:pt x="56" y="228"/>
                    </a:lnTo>
                    <a:lnTo>
                      <a:pt x="47" y="222"/>
                    </a:lnTo>
                    <a:lnTo>
                      <a:pt x="40" y="217"/>
                    </a:lnTo>
                    <a:lnTo>
                      <a:pt x="32" y="208"/>
                    </a:lnTo>
                    <a:lnTo>
                      <a:pt x="24" y="199"/>
                    </a:lnTo>
                    <a:lnTo>
                      <a:pt x="17" y="191"/>
                    </a:lnTo>
                    <a:lnTo>
                      <a:pt x="13" y="182"/>
                    </a:lnTo>
                    <a:lnTo>
                      <a:pt x="7" y="172"/>
                    </a:lnTo>
                    <a:lnTo>
                      <a:pt x="4" y="164"/>
                    </a:lnTo>
                    <a:lnTo>
                      <a:pt x="0" y="154"/>
                    </a:lnTo>
                    <a:lnTo>
                      <a:pt x="0" y="145"/>
                    </a:lnTo>
                    <a:lnTo>
                      <a:pt x="22" y="142"/>
                    </a:lnTo>
                    <a:lnTo>
                      <a:pt x="22" y="150"/>
                    </a:lnTo>
                    <a:lnTo>
                      <a:pt x="24" y="157"/>
                    </a:lnTo>
                    <a:lnTo>
                      <a:pt x="27" y="164"/>
                    </a:lnTo>
                    <a:lnTo>
                      <a:pt x="32" y="172"/>
                    </a:lnTo>
                    <a:lnTo>
                      <a:pt x="36" y="180"/>
                    </a:lnTo>
                    <a:lnTo>
                      <a:pt x="42" y="187"/>
                    </a:lnTo>
                    <a:lnTo>
                      <a:pt x="47" y="192"/>
                    </a:lnTo>
                    <a:lnTo>
                      <a:pt x="54" y="199"/>
                    </a:lnTo>
                    <a:lnTo>
                      <a:pt x="60" y="204"/>
                    </a:lnTo>
                    <a:lnTo>
                      <a:pt x="67" y="209"/>
                    </a:lnTo>
                    <a:lnTo>
                      <a:pt x="74" y="214"/>
                    </a:lnTo>
                    <a:lnTo>
                      <a:pt x="83" y="218"/>
                    </a:lnTo>
                    <a:lnTo>
                      <a:pt x="91" y="221"/>
                    </a:lnTo>
                    <a:lnTo>
                      <a:pt x="100" y="224"/>
                    </a:lnTo>
                    <a:lnTo>
                      <a:pt x="109" y="225"/>
                    </a:lnTo>
                    <a:lnTo>
                      <a:pt x="117" y="2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00" name="Freeform 91">
                <a:extLst>
                  <a:ext uri="{FF2B5EF4-FFF2-40B4-BE49-F238E27FC236}">
                    <a16:creationId xmlns:a16="http://schemas.microsoft.com/office/drawing/2014/main" id="{EA63E564-8021-48D7-A242-EEE5BA4C71D3}"/>
                  </a:ext>
                </a:extLst>
              </p:cNvPr>
              <p:cNvSpPr>
                <a:spLocks/>
              </p:cNvSpPr>
              <p:nvPr/>
            </p:nvSpPr>
            <p:spPr bwMode="auto">
              <a:xfrm>
                <a:off x="6650038" y="1222375"/>
                <a:ext cx="104775" cy="95250"/>
              </a:xfrm>
              <a:custGeom>
                <a:avLst/>
                <a:gdLst>
                  <a:gd name="T0" fmla="*/ 2147483646 w 199"/>
                  <a:gd name="T1" fmla="*/ 2147483646 h 179"/>
                  <a:gd name="T2" fmla="*/ 2147483646 w 199"/>
                  <a:gd name="T3" fmla="*/ 2147483646 h 179"/>
                  <a:gd name="T4" fmla="*/ 2147483646 w 199"/>
                  <a:gd name="T5" fmla="*/ 2147483646 h 179"/>
                  <a:gd name="T6" fmla="*/ 2147483646 w 199"/>
                  <a:gd name="T7" fmla="*/ 2147483646 h 179"/>
                  <a:gd name="T8" fmla="*/ 2147483646 w 199"/>
                  <a:gd name="T9" fmla="*/ 2147483646 h 179"/>
                  <a:gd name="T10" fmla="*/ 2147483646 w 199"/>
                  <a:gd name="T11" fmla="*/ 2147483646 h 179"/>
                  <a:gd name="T12" fmla="*/ 2147483646 w 199"/>
                  <a:gd name="T13" fmla="*/ 2147483646 h 179"/>
                  <a:gd name="T14" fmla="*/ 2147483646 w 199"/>
                  <a:gd name="T15" fmla="*/ 2147483646 h 179"/>
                  <a:gd name="T16" fmla="*/ 2147483646 w 199"/>
                  <a:gd name="T17" fmla="*/ 2147483646 h 179"/>
                  <a:gd name="T18" fmla="*/ 2147483646 w 199"/>
                  <a:gd name="T19" fmla="*/ 2147483646 h 179"/>
                  <a:gd name="T20" fmla="*/ 2147483646 w 199"/>
                  <a:gd name="T21" fmla="*/ 2147483646 h 179"/>
                  <a:gd name="T22" fmla="*/ 2147483646 w 199"/>
                  <a:gd name="T23" fmla="*/ 2147483646 h 179"/>
                  <a:gd name="T24" fmla="*/ 2147483646 w 199"/>
                  <a:gd name="T25" fmla="*/ 2147483646 h 179"/>
                  <a:gd name="T26" fmla="*/ 2147483646 w 199"/>
                  <a:gd name="T27" fmla="*/ 2147483646 h 179"/>
                  <a:gd name="T28" fmla="*/ 2147483646 w 199"/>
                  <a:gd name="T29" fmla="*/ 2147483646 h 179"/>
                  <a:gd name="T30" fmla="*/ 2147483646 w 199"/>
                  <a:gd name="T31" fmla="*/ 2147483646 h 179"/>
                  <a:gd name="T32" fmla="*/ 2147483646 w 199"/>
                  <a:gd name="T33" fmla="*/ 2147483646 h 179"/>
                  <a:gd name="T34" fmla="*/ 2147483646 w 199"/>
                  <a:gd name="T35" fmla="*/ 2147483646 h 179"/>
                  <a:gd name="T36" fmla="*/ 2147483646 w 199"/>
                  <a:gd name="T37" fmla="*/ 2147483646 h 179"/>
                  <a:gd name="T38" fmla="*/ 2147483646 w 199"/>
                  <a:gd name="T39" fmla="*/ 0 h 179"/>
                  <a:gd name="T40" fmla="*/ 2147483646 w 199"/>
                  <a:gd name="T41" fmla="*/ 2147483646 h 179"/>
                  <a:gd name="T42" fmla="*/ 2147483646 w 199"/>
                  <a:gd name="T43" fmla="*/ 2147483646 h 179"/>
                  <a:gd name="T44" fmla="*/ 2147483646 w 199"/>
                  <a:gd name="T45" fmla="*/ 2147483646 h 179"/>
                  <a:gd name="T46" fmla="*/ 2147483646 w 199"/>
                  <a:gd name="T47" fmla="*/ 2147483646 h 179"/>
                  <a:gd name="T48" fmla="*/ 2147483646 w 199"/>
                  <a:gd name="T49" fmla="*/ 2147483646 h 179"/>
                  <a:gd name="T50" fmla="*/ 0 w 199"/>
                  <a:gd name="T51" fmla="*/ 2147483646 h 179"/>
                  <a:gd name="T52" fmla="*/ 2147483646 w 199"/>
                  <a:gd name="T53" fmla="*/ 2147483646 h 179"/>
                  <a:gd name="T54" fmla="*/ 2147483646 w 199"/>
                  <a:gd name="T55" fmla="*/ 2147483646 h 179"/>
                  <a:gd name="T56" fmla="*/ 2147483646 w 199"/>
                  <a:gd name="T57" fmla="*/ 2147483646 h 179"/>
                  <a:gd name="T58" fmla="*/ 2147483646 w 199"/>
                  <a:gd name="T59" fmla="*/ 2147483646 h 179"/>
                  <a:gd name="T60" fmla="*/ 2147483646 w 199"/>
                  <a:gd name="T61" fmla="*/ 2147483646 h 179"/>
                  <a:gd name="T62" fmla="*/ 2147483646 w 199"/>
                  <a:gd name="T63" fmla="*/ 2147483646 h 1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9" h="179">
                    <a:moveTo>
                      <a:pt x="58" y="156"/>
                    </a:moveTo>
                    <a:lnTo>
                      <a:pt x="67" y="160"/>
                    </a:lnTo>
                    <a:lnTo>
                      <a:pt x="75" y="164"/>
                    </a:lnTo>
                    <a:lnTo>
                      <a:pt x="85" y="169"/>
                    </a:lnTo>
                    <a:lnTo>
                      <a:pt x="95" y="173"/>
                    </a:lnTo>
                    <a:lnTo>
                      <a:pt x="104" y="174"/>
                    </a:lnTo>
                    <a:lnTo>
                      <a:pt x="114" y="176"/>
                    </a:lnTo>
                    <a:lnTo>
                      <a:pt x="124" y="177"/>
                    </a:lnTo>
                    <a:lnTo>
                      <a:pt x="134" y="179"/>
                    </a:lnTo>
                    <a:lnTo>
                      <a:pt x="141" y="176"/>
                    </a:lnTo>
                    <a:lnTo>
                      <a:pt x="149" y="174"/>
                    </a:lnTo>
                    <a:lnTo>
                      <a:pt x="158" y="172"/>
                    </a:lnTo>
                    <a:lnTo>
                      <a:pt x="167" y="170"/>
                    </a:lnTo>
                    <a:lnTo>
                      <a:pt x="172" y="164"/>
                    </a:lnTo>
                    <a:lnTo>
                      <a:pt x="179" y="160"/>
                    </a:lnTo>
                    <a:lnTo>
                      <a:pt x="185" y="154"/>
                    </a:lnTo>
                    <a:lnTo>
                      <a:pt x="191" y="150"/>
                    </a:lnTo>
                    <a:lnTo>
                      <a:pt x="194" y="142"/>
                    </a:lnTo>
                    <a:lnTo>
                      <a:pt x="197" y="134"/>
                    </a:lnTo>
                    <a:lnTo>
                      <a:pt x="198" y="126"/>
                    </a:lnTo>
                    <a:lnTo>
                      <a:pt x="199" y="119"/>
                    </a:lnTo>
                    <a:lnTo>
                      <a:pt x="199" y="110"/>
                    </a:lnTo>
                    <a:lnTo>
                      <a:pt x="199" y="102"/>
                    </a:lnTo>
                    <a:lnTo>
                      <a:pt x="197" y="93"/>
                    </a:lnTo>
                    <a:lnTo>
                      <a:pt x="195" y="86"/>
                    </a:lnTo>
                    <a:lnTo>
                      <a:pt x="191" y="77"/>
                    </a:lnTo>
                    <a:lnTo>
                      <a:pt x="187" y="69"/>
                    </a:lnTo>
                    <a:lnTo>
                      <a:pt x="181" y="60"/>
                    </a:lnTo>
                    <a:lnTo>
                      <a:pt x="175" y="52"/>
                    </a:lnTo>
                    <a:lnTo>
                      <a:pt x="168" y="43"/>
                    </a:lnTo>
                    <a:lnTo>
                      <a:pt x="161" y="36"/>
                    </a:lnTo>
                    <a:lnTo>
                      <a:pt x="152" y="29"/>
                    </a:lnTo>
                    <a:lnTo>
                      <a:pt x="145" y="25"/>
                    </a:lnTo>
                    <a:lnTo>
                      <a:pt x="134" y="18"/>
                    </a:lnTo>
                    <a:lnTo>
                      <a:pt x="125" y="13"/>
                    </a:lnTo>
                    <a:lnTo>
                      <a:pt x="114" y="8"/>
                    </a:lnTo>
                    <a:lnTo>
                      <a:pt x="105" y="6"/>
                    </a:lnTo>
                    <a:lnTo>
                      <a:pt x="95" y="2"/>
                    </a:lnTo>
                    <a:lnTo>
                      <a:pt x="85" y="2"/>
                    </a:lnTo>
                    <a:lnTo>
                      <a:pt x="77" y="0"/>
                    </a:lnTo>
                    <a:lnTo>
                      <a:pt x="68" y="2"/>
                    </a:lnTo>
                    <a:lnTo>
                      <a:pt x="60" y="2"/>
                    </a:lnTo>
                    <a:lnTo>
                      <a:pt x="51" y="3"/>
                    </a:lnTo>
                    <a:lnTo>
                      <a:pt x="43" y="6"/>
                    </a:lnTo>
                    <a:lnTo>
                      <a:pt x="35" y="10"/>
                    </a:lnTo>
                    <a:lnTo>
                      <a:pt x="27" y="13"/>
                    </a:lnTo>
                    <a:lnTo>
                      <a:pt x="21" y="19"/>
                    </a:lnTo>
                    <a:lnTo>
                      <a:pt x="17" y="23"/>
                    </a:lnTo>
                    <a:lnTo>
                      <a:pt x="13" y="32"/>
                    </a:lnTo>
                    <a:lnTo>
                      <a:pt x="4" y="45"/>
                    </a:lnTo>
                    <a:lnTo>
                      <a:pt x="1" y="60"/>
                    </a:lnTo>
                    <a:lnTo>
                      <a:pt x="0" y="69"/>
                    </a:lnTo>
                    <a:lnTo>
                      <a:pt x="1" y="77"/>
                    </a:lnTo>
                    <a:lnTo>
                      <a:pt x="3" y="86"/>
                    </a:lnTo>
                    <a:lnTo>
                      <a:pt x="7" y="95"/>
                    </a:lnTo>
                    <a:lnTo>
                      <a:pt x="10" y="102"/>
                    </a:lnTo>
                    <a:lnTo>
                      <a:pt x="14" y="110"/>
                    </a:lnTo>
                    <a:lnTo>
                      <a:pt x="18" y="119"/>
                    </a:lnTo>
                    <a:lnTo>
                      <a:pt x="25" y="127"/>
                    </a:lnTo>
                    <a:lnTo>
                      <a:pt x="31" y="134"/>
                    </a:lnTo>
                    <a:lnTo>
                      <a:pt x="40" y="142"/>
                    </a:lnTo>
                    <a:lnTo>
                      <a:pt x="48" y="149"/>
                    </a:lnTo>
                    <a:lnTo>
                      <a:pt x="58" y="156"/>
                    </a:lnTo>
                    <a:close/>
                  </a:path>
                </a:pathLst>
              </a:custGeom>
              <a:solidFill>
                <a:srgbClr val="FFE8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01" name="Freeform 92">
                <a:extLst>
                  <a:ext uri="{FF2B5EF4-FFF2-40B4-BE49-F238E27FC236}">
                    <a16:creationId xmlns:a16="http://schemas.microsoft.com/office/drawing/2014/main" id="{9A2F4C75-5B0A-4348-9F5C-92060C9973D8}"/>
                  </a:ext>
                </a:extLst>
              </p:cNvPr>
              <p:cNvSpPr>
                <a:spLocks/>
              </p:cNvSpPr>
              <p:nvPr/>
            </p:nvSpPr>
            <p:spPr bwMode="auto">
              <a:xfrm>
                <a:off x="6651625" y="1147763"/>
                <a:ext cx="161925" cy="133350"/>
              </a:xfrm>
              <a:custGeom>
                <a:avLst/>
                <a:gdLst>
                  <a:gd name="T0" fmla="*/ 0 w 306"/>
                  <a:gd name="T1" fmla="*/ 2147483646 h 254"/>
                  <a:gd name="T2" fmla="*/ 2147483646 w 306"/>
                  <a:gd name="T3" fmla="*/ 2147483646 h 254"/>
                  <a:gd name="T4" fmla="*/ 2147483646 w 306"/>
                  <a:gd name="T5" fmla="*/ 2147483646 h 254"/>
                  <a:gd name="T6" fmla="*/ 2147483646 w 306"/>
                  <a:gd name="T7" fmla="*/ 2147483646 h 254"/>
                  <a:gd name="T8" fmla="*/ 2147483646 w 306"/>
                  <a:gd name="T9" fmla="*/ 2147483646 h 254"/>
                  <a:gd name="T10" fmla="*/ 2147483646 w 306"/>
                  <a:gd name="T11" fmla="*/ 2147483646 h 254"/>
                  <a:gd name="T12" fmla="*/ 2147483646 w 306"/>
                  <a:gd name="T13" fmla="*/ 2147483646 h 254"/>
                  <a:gd name="T14" fmla="*/ 2147483646 w 306"/>
                  <a:gd name="T15" fmla="*/ 2147483646 h 254"/>
                  <a:gd name="T16" fmla="*/ 2147483646 w 306"/>
                  <a:gd name="T17" fmla="*/ 2147483646 h 254"/>
                  <a:gd name="T18" fmla="*/ 2147483646 w 306"/>
                  <a:gd name="T19" fmla="*/ 2147483646 h 254"/>
                  <a:gd name="T20" fmla="*/ 2147483646 w 306"/>
                  <a:gd name="T21" fmla="*/ 2147483646 h 254"/>
                  <a:gd name="T22" fmla="*/ 2147483646 w 306"/>
                  <a:gd name="T23" fmla="*/ 2147483646 h 254"/>
                  <a:gd name="T24" fmla="*/ 2147483646 w 306"/>
                  <a:gd name="T25" fmla="*/ 2147483646 h 254"/>
                  <a:gd name="T26" fmla="*/ 2147483646 w 306"/>
                  <a:gd name="T27" fmla="*/ 2147483646 h 254"/>
                  <a:gd name="T28" fmla="*/ 2147483646 w 306"/>
                  <a:gd name="T29" fmla="*/ 2147483646 h 254"/>
                  <a:gd name="T30" fmla="*/ 2147483646 w 306"/>
                  <a:gd name="T31" fmla="*/ 2147483646 h 254"/>
                  <a:gd name="T32" fmla="*/ 2147483646 w 306"/>
                  <a:gd name="T33" fmla="*/ 2147483646 h 254"/>
                  <a:gd name="T34" fmla="*/ 2147483646 w 306"/>
                  <a:gd name="T35" fmla="*/ 2147483646 h 254"/>
                  <a:gd name="T36" fmla="*/ 2147483646 w 306"/>
                  <a:gd name="T37" fmla="*/ 2147483646 h 254"/>
                  <a:gd name="T38" fmla="*/ 2147483646 w 306"/>
                  <a:gd name="T39" fmla="*/ 2147483646 h 254"/>
                  <a:gd name="T40" fmla="*/ 2147483646 w 306"/>
                  <a:gd name="T41" fmla="*/ 2147483646 h 254"/>
                  <a:gd name="T42" fmla="*/ 2147483646 w 306"/>
                  <a:gd name="T43" fmla="*/ 2147483646 h 254"/>
                  <a:gd name="T44" fmla="*/ 2147483646 w 306"/>
                  <a:gd name="T45" fmla="*/ 2147483646 h 254"/>
                  <a:gd name="T46" fmla="*/ 2147483646 w 306"/>
                  <a:gd name="T47" fmla="*/ 2147483646 h 254"/>
                  <a:gd name="T48" fmla="*/ 2147483646 w 306"/>
                  <a:gd name="T49" fmla="*/ 2147483646 h 254"/>
                  <a:gd name="T50" fmla="*/ 2147483646 w 306"/>
                  <a:gd name="T51" fmla="*/ 2147483646 h 254"/>
                  <a:gd name="T52" fmla="*/ 2147483646 w 306"/>
                  <a:gd name="T53" fmla="*/ 2147483646 h 254"/>
                  <a:gd name="T54" fmla="*/ 2147483646 w 306"/>
                  <a:gd name="T55" fmla="*/ 2147483646 h 254"/>
                  <a:gd name="T56" fmla="*/ 2147483646 w 306"/>
                  <a:gd name="T57" fmla="*/ 2147483646 h 254"/>
                  <a:gd name="T58" fmla="*/ 2147483646 w 306"/>
                  <a:gd name="T59" fmla="*/ 2147483646 h 254"/>
                  <a:gd name="T60" fmla="*/ 2147483646 w 306"/>
                  <a:gd name="T61" fmla="*/ 2147483646 h 254"/>
                  <a:gd name="T62" fmla="*/ 2147483646 w 306"/>
                  <a:gd name="T63" fmla="*/ 2147483646 h 254"/>
                  <a:gd name="T64" fmla="*/ 2147483646 w 306"/>
                  <a:gd name="T65" fmla="*/ 2147483646 h 254"/>
                  <a:gd name="T66" fmla="*/ 2147483646 w 306"/>
                  <a:gd name="T67" fmla="*/ 2147483646 h 254"/>
                  <a:gd name="T68" fmla="*/ 2147483646 w 306"/>
                  <a:gd name="T69" fmla="*/ 2147483646 h 254"/>
                  <a:gd name="T70" fmla="*/ 2147483646 w 306"/>
                  <a:gd name="T71" fmla="*/ 2147483646 h 254"/>
                  <a:gd name="T72" fmla="*/ 2147483646 w 306"/>
                  <a:gd name="T73" fmla="*/ 2147483646 h 254"/>
                  <a:gd name="T74" fmla="*/ 2147483646 w 306"/>
                  <a:gd name="T75" fmla="*/ 2147483646 h 254"/>
                  <a:gd name="T76" fmla="*/ 2147483646 w 306"/>
                  <a:gd name="T77" fmla="*/ 2147483646 h 254"/>
                  <a:gd name="T78" fmla="*/ 2147483646 w 306"/>
                  <a:gd name="T79" fmla="*/ 2147483646 h 254"/>
                  <a:gd name="T80" fmla="*/ 2147483646 w 306"/>
                  <a:gd name="T81" fmla="*/ 2147483646 h 254"/>
                  <a:gd name="T82" fmla="*/ 2147483646 w 306"/>
                  <a:gd name="T83" fmla="*/ 2147483646 h 254"/>
                  <a:gd name="T84" fmla="*/ 2147483646 w 306"/>
                  <a:gd name="T85" fmla="*/ 0 h 254"/>
                  <a:gd name="T86" fmla="*/ 2147483646 w 306"/>
                  <a:gd name="T87" fmla="*/ 2147483646 h 254"/>
                  <a:gd name="T88" fmla="*/ 0 w 306"/>
                  <a:gd name="T89" fmla="*/ 2147483646 h 254"/>
                  <a:gd name="T90" fmla="*/ 0 w 306"/>
                  <a:gd name="T91" fmla="*/ 2147483646 h 25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06" h="254">
                    <a:moveTo>
                      <a:pt x="0" y="85"/>
                    </a:moveTo>
                    <a:lnTo>
                      <a:pt x="1" y="83"/>
                    </a:lnTo>
                    <a:lnTo>
                      <a:pt x="10" y="80"/>
                    </a:lnTo>
                    <a:lnTo>
                      <a:pt x="14" y="77"/>
                    </a:lnTo>
                    <a:lnTo>
                      <a:pt x="22" y="75"/>
                    </a:lnTo>
                    <a:lnTo>
                      <a:pt x="30" y="73"/>
                    </a:lnTo>
                    <a:lnTo>
                      <a:pt x="41" y="71"/>
                    </a:lnTo>
                    <a:lnTo>
                      <a:pt x="50" y="68"/>
                    </a:lnTo>
                    <a:lnTo>
                      <a:pt x="62" y="67"/>
                    </a:lnTo>
                    <a:lnTo>
                      <a:pt x="75" y="65"/>
                    </a:lnTo>
                    <a:lnTo>
                      <a:pt x="89" y="65"/>
                    </a:lnTo>
                    <a:lnTo>
                      <a:pt x="97" y="65"/>
                    </a:lnTo>
                    <a:lnTo>
                      <a:pt x="104" y="65"/>
                    </a:lnTo>
                    <a:lnTo>
                      <a:pt x="112" y="65"/>
                    </a:lnTo>
                    <a:lnTo>
                      <a:pt x="121" y="67"/>
                    </a:lnTo>
                    <a:lnTo>
                      <a:pt x="129" y="67"/>
                    </a:lnTo>
                    <a:lnTo>
                      <a:pt x="138" y="70"/>
                    </a:lnTo>
                    <a:lnTo>
                      <a:pt x="146" y="71"/>
                    </a:lnTo>
                    <a:lnTo>
                      <a:pt x="156" y="74"/>
                    </a:lnTo>
                    <a:lnTo>
                      <a:pt x="164" y="75"/>
                    </a:lnTo>
                    <a:lnTo>
                      <a:pt x="172" y="78"/>
                    </a:lnTo>
                    <a:lnTo>
                      <a:pt x="181" y="80"/>
                    </a:lnTo>
                    <a:lnTo>
                      <a:pt x="189" y="84"/>
                    </a:lnTo>
                    <a:lnTo>
                      <a:pt x="196" y="87"/>
                    </a:lnTo>
                    <a:lnTo>
                      <a:pt x="204" y="91"/>
                    </a:lnTo>
                    <a:lnTo>
                      <a:pt x="211" y="95"/>
                    </a:lnTo>
                    <a:lnTo>
                      <a:pt x="219" y="101"/>
                    </a:lnTo>
                    <a:lnTo>
                      <a:pt x="231" y="110"/>
                    </a:lnTo>
                    <a:lnTo>
                      <a:pt x="242" y="121"/>
                    </a:lnTo>
                    <a:lnTo>
                      <a:pt x="251" y="132"/>
                    </a:lnTo>
                    <a:lnTo>
                      <a:pt x="261" y="145"/>
                    </a:lnTo>
                    <a:lnTo>
                      <a:pt x="266" y="157"/>
                    </a:lnTo>
                    <a:lnTo>
                      <a:pt x="272" y="170"/>
                    </a:lnTo>
                    <a:lnTo>
                      <a:pt x="275" y="184"/>
                    </a:lnTo>
                    <a:lnTo>
                      <a:pt x="279" y="198"/>
                    </a:lnTo>
                    <a:lnTo>
                      <a:pt x="279" y="211"/>
                    </a:lnTo>
                    <a:lnTo>
                      <a:pt x="279" y="225"/>
                    </a:lnTo>
                    <a:lnTo>
                      <a:pt x="278" y="239"/>
                    </a:lnTo>
                    <a:lnTo>
                      <a:pt x="276" y="254"/>
                    </a:lnTo>
                    <a:lnTo>
                      <a:pt x="296" y="244"/>
                    </a:lnTo>
                    <a:lnTo>
                      <a:pt x="306" y="141"/>
                    </a:lnTo>
                    <a:lnTo>
                      <a:pt x="248" y="33"/>
                    </a:lnTo>
                    <a:lnTo>
                      <a:pt x="141" y="0"/>
                    </a:lnTo>
                    <a:lnTo>
                      <a:pt x="57" y="24"/>
                    </a:lnTo>
                    <a:lnTo>
                      <a:pt x="0" y="85"/>
                    </a:lnTo>
                    <a:close/>
                  </a:path>
                </a:pathLst>
              </a:custGeom>
              <a:solidFill>
                <a:srgbClr val="FFB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02" name="Freeform 93">
                <a:extLst>
                  <a:ext uri="{FF2B5EF4-FFF2-40B4-BE49-F238E27FC236}">
                    <a16:creationId xmlns:a16="http://schemas.microsoft.com/office/drawing/2014/main" id="{DCF27B07-878F-46D0-A6E4-22BF58D91A00}"/>
                  </a:ext>
                </a:extLst>
              </p:cNvPr>
              <p:cNvSpPr>
                <a:spLocks/>
              </p:cNvSpPr>
              <p:nvPr/>
            </p:nvSpPr>
            <p:spPr bwMode="auto">
              <a:xfrm>
                <a:off x="6629400" y="1143000"/>
                <a:ext cx="190500" cy="190500"/>
              </a:xfrm>
              <a:custGeom>
                <a:avLst/>
                <a:gdLst>
                  <a:gd name="T0" fmla="*/ 2147483646 w 361"/>
                  <a:gd name="T1" fmla="*/ 2147483646 h 362"/>
                  <a:gd name="T2" fmla="*/ 2147483646 w 361"/>
                  <a:gd name="T3" fmla="*/ 2147483646 h 362"/>
                  <a:gd name="T4" fmla="*/ 2147483646 w 361"/>
                  <a:gd name="T5" fmla="*/ 2147483646 h 362"/>
                  <a:gd name="T6" fmla="*/ 2147483646 w 361"/>
                  <a:gd name="T7" fmla="*/ 2147483646 h 362"/>
                  <a:gd name="T8" fmla="*/ 2147483646 w 361"/>
                  <a:gd name="T9" fmla="*/ 2147483646 h 362"/>
                  <a:gd name="T10" fmla="*/ 2147483646 w 361"/>
                  <a:gd name="T11" fmla="*/ 2147483646 h 362"/>
                  <a:gd name="T12" fmla="*/ 2147483646 w 361"/>
                  <a:gd name="T13" fmla="*/ 2147483646 h 362"/>
                  <a:gd name="T14" fmla="*/ 2147483646 w 361"/>
                  <a:gd name="T15" fmla="*/ 0 h 362"/>
                  <a:gd name="T16" fmla="*/ 2147483646 w 361"/>
                  <a:gd name="T17" fmla="*/ 2147483646 h 362"/>
                  <a:gd name="T18" fmla="*/ 2147483646 w 361"/>
                  <a:gd name="T19" fmla="*/ 2147483646 h 362"/>
                  <a:gd name="T20" fmla="*/ 2147483646 w 361"/>
                  <a:gd name="T21" fmla="*/ 2147483646 h 362"/>
                  <a:gd name="T22" fmla="*/ 2147483646 w 361"/>
                  <a:gd name="T23" fmla="*/ 2147483646 h 362"/>
                  <a:gd name="T24" fmla="*/ 2147483646 w 361"/>
                  <a:gd name="T25" fmla="*/ 2147483646 h 362"/>
                  <a:gd name="T26" fmla="*/ 2147483646 w 361"/>
                  <a:gd name="T27" fmla="*/ 2147483646 h 362"/>
                  <a:gd name="T28" fmla="*/ 2147483646 w 361"/>
                  <a:gd name="T29" fmla="*/ 2147483646 h 362"/>
                  <a:gd name="T30" fmla="*/ 0 w 361"/>
                  <a:gd name="T31" fmla="*/ 2147483646 h 362"/>
                  <a:gd name="T32" fmla="*/ 2147483646 w 361"/>
                  <a:gd name="T33" fmla="*/ 2147483646 h 362"/>
                  <a:gd name="T34" fmla="*/ 2147483646 w 361"/>
                  <a:gd name="T35" fmla="*/ 2147483646 h 362"/>
                  <a:gd name="T36" fmla="*/ 2147483646 w 361"/>
                  <a:gd name="T37" fmla="*/ 2147483646 h 362"/>
                  <a:gd name="T38" fmla="*/ 2147483646 w 361"/>
                  <a:gd name="T39" fmla="*/ 2147483646 h 362"/>
                  <a:gd name="T40" fmla="*/ 2147483646 w 361"/>
                  <a:gd name="T41" fmla="*/ 2147483646 h 362"/>
                  <a:gd name="T42" fmla="*/ 2147483646 w 361"/>
                  <a:gd name="T43" fmla="*/ 2147483646 h 362"/>
                  <a:gd name="T44" fmla="*/ 2147483646 w 361"/>
                  <a:gd name="T45" fmla="*/ 2147483646 h 362"/>
                  <a:gd name="T46" fmla="*/ 2147483646 w 361"/>
                  <a:gd name="T47" fmla="*/ 2147483646 h 362"/>
                  <a:gd name="T48" fmla="*/ 2147483646 w 361"/>
                  <a:gd name="T49" fmla="*/ 2147483646 h 362"/>
                  <a:gd name="T50" fmla="*/ 2147483646 w 361"/>
                  <a:gd name="T51" fmla="*/ 2147483646 h 362"/>
                  <a:gd name="T52" fmla="*/ 2147483646 w 361"/>
                  <a:gd name="T53" fmla="*/ 2147483646 h 362"/>
                  <a:gd name="T54" fmla="*/ 2147483646 w 361"/>
                  <a:gd name="T55" fmla="*/ 2147483646 h 362"/>
                  <a:gd name="T56" fmla="*/ 2147483646 w 361"/>
                  <a:gd name="T57" fmla="*/ 2147483646 h 362"/>
                  <a:gd name="T58" fmla="*/ 2147483646 w 361"/>
                  <a:gd name="T59" fmla="*/ 2147483646 h 362"/>
                  <a:gd name="T60" fmla="*/ 2147483646 w 361"/>
                  <a:gd name="T61" fmla="*/ 2147483646 h 362"/>
                  <a:gd name="T62" fmla="*/ 2147483646 w 361"/>
                  <a:gd name="T63" fmla="*/ 2147483646 h 362"/>
                  <a:gd name="T64" fmla="*/ 2147483646 w 361"/>
                  <a:gd name="T65" fmla="*/ 2147483646 h 362"/>
                  <a:gd name="T66" fmla="*/ 2147483646 w 361"/>
                  <a:gd name="T67" fmla="*/ 2147483646 h 362"/>
                  <a:gd name="T68" fmla="*/ 2147483646 w 361"/>
                  <a:gd name="T69" fmla="*/ 2147483646 h 362"/>
                  <a:gd name="T70" fmla="*/ 2147483646 w 361"/>
                  <a:gd name="T71" fmla="*/ 2147483646 h 362"/>
                  <a:gd name="T72" fmla="*/ 2147483646 w 361"/>
                  <a:gd name="T73" fmla="*/ 2147483646 h 362"/>
                  <a:gd name="T74" fmla="*/ 2147483646 w 361"/>
                  <a:gd name="T75" fmla="*/ 2147483646 h 362"/>
                  <a:gd name="T76" fmla="*/ 2147483646 w 361"/>
                  <a:gd name="T77" fmla="*/ 2147483646 h 362"/>
                  <a:gd name="T78" fmla="*/ 2147483646 w 361"/>
                  <a:gd name="T79" fmla="*/ 2147483646 h 362"/>
                  <a:gd name="T80" fmla="*/ 2147483646 w 361"/>
                  <a:gd name="T81" fmla="*/ 2147483646 h 362"/>
                  <a:gd name="T82" fmla="*/ 2147483646 w 361"/>
                  <a:gd name="T83" fmla="*/ 2147483646 h 362"/>
                  <a:gd name="T84" fmla="*/ 2147483646 w 361"/>
                  <a:gd name="T85" fmla="*/ 2147483646 h 362"/>
                  <a:gd name="T86" fmla="*/ 2147483646 w 361"/>
                  <a:gd name="T87" fmla="*/ 2147483646 h 362"/>
                  <a:gd name="T88" fmla="*/ 2147483646 w 361"/>
                  <a:gd name="T89" fmla="*/ 2147483646 h 362"/>
                  <a:gd name="T90" fmla="*/ 2147483646 w 361"/>
                  <a:gd name="T91" fmla="*/ 2147483646 h 362"/>
                  <a:gd name="T92" fmla="*/ 2147483646 w 361"/>
                  <a:gd name="T93" fmla="*/ 2147483646 h 362"/>
                  <a:gd name="T94" fmla="*/ 2147483646 w 361"/>
                  <a:gd name="T95" fmla="*/ 2147483646 h 36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61" h="362">
                    <a:moveTo>
                      <a:pt x="361" y="171"/>
                    </a:moveTo>
                    <a:lnTo>
                      <a:pt x="360" y="161"/>
                    </a:lnTo>
                    <a:lnTo>
                      <a:pt x="358" y="153"/>
                    </a:lnTo>
                    <a:lnTo>
                      <a:pt x="355" y="143"/>
                    </a:lnTo>
                    <a:lnTo>
                      <a:pt x="354" y="134"/>
                    </a:lnTo>
                    <a:lnTo>
                      <a:pt x="351" y="126"/>
                    </a:lnTo>
                    <a:lnTo>
                      <a:pt x="348" y="117"/>
                    </a:lnTo>
                    <a:lnTo>
                      <a:pt x="345" y="110"/>
                    </a:lnTo>
                    <a:lnTo>
                      <a:pt x="342" y="103"/>
                    </a:lnTo>
                    <a:lnTo>
                      <a:pt x="337" y="94"/>
                    </a:lnTo>
                    <a:lnTo>
                      <a:pt x="332" y="86"/>
                    </a:lnTo>
                    <a:lnTo>
                      <a:pt x="328" y="79"/>
                    </a:lnTo>
                    <a:lnTo>
                      <a:pt x="324" y="73"/>
                    </a:lnTo>
                    <a:lnTo>
                      <a:pt x="317" y="64"/>
                    </a:lnTo>
                    <a:lnTo>
                      <a:pt x="311" y="59"/>
                    </a:lnTo>
                    <a:lnTo>
                      <a:pt x="305" y="52"/>
                    </a:lnTo>
                    <a:lnTo>
                      <a:pt x="300" y="47"/>
                    </a:lnTo>
                    <a:lnTo>
                      <a:pt x="291" y="40"/>
                    </a:lnTo>
                    <a:lnTo>
                      <a:pt x="284" y="35"/>
                    </a:lnTo>
                    <a:lnTo>
                      <a:pt x="277" y="29"/>
                    </a:lnTo>
                    <a:lnTo>
                      <a:pt x="270" y="25"/>
                    </a:lnTo>
                    <a:lnTo>
                      <a:pt x="261" y="20"/>
                    </a:lnTo>
                    <a:lnTo>
                      <a:pt x="254" y="16"/>
                    </a:lnTo>
                    <a:lnTo>
                      <a:pt x="246" y="13"/>
                    </a:lnTo>
                    <a:lnTo>
                      <a:pt x="238" y="10"/>
                    </a:lnTo>
                    <a:lnTo>
                      <a:pt x="230" y="6"/>
                    </a:lnTo>
                    <a:lnTo>
                      <a:pt x="221" y="5"/>
                    </a:lnTo>
                    <a:lnTo>
                      <a:pt x="213" y="2"/>
                    </a:lnTo>
                    <a:lnTo>
                      <a:pt x="204" y="2"/>
                    </a:lnTo>
                    <a:lnTo>
                      <a:pt x="196" y="0"/>
                    </a:lnTo>
                    <a:lnTo>
                      <a:pt x="187" y="0"/>
                    </a:lnTo>
                    <a:lnTo>
                      <a:pt x="179" y="0"/>
                    </a:lnTo>
                    <a:lnTo>
                      <a:pt x="170" y="2"/>
                    </a:lnTo>
                    <a:lnTo>
                      <a:pt x="160" y="2"/>
                    </a:lnTo>
                    <a:lnTo>
                      <a:pt x="151" y="2"/>
                    </a:lnTo>
                    <a:lnTo>
                      <a:pt x="141" y="3"/>
                    </a:lnTo>
                    <a:lnTo>
                      <a:pt x="133" y="6"/>
                    </a:lnTo>
                    <a:lnTo>
                      <a:pt x="124" y="7"/>
                    </a:lnTo>
                    <a:lnTo>
                      <a:pt x="116" y="10"/>
                    </a:lnTo>
                    <a:lnTo>
                      <a:pt x="109" y="15"/>
                    </a:lnTo>
                    <a:lnTo>
                      <a:pt x="102" y="19"/>
                    </a:lnTo>
                    <a:lnTo>
                      <a:pt x="93" y="23"/>
                    </a:lnTo>
                    <a:lnTo>
                      <a:pt x="84" y="27"/>
                    </a:lnTo>
                    <a:lnTo>
                      <a:pt x="77" y="32"/>
                    </a:lnTo>
                    <a:lnTo>
                      <a:pt x="72" y="37"/>
                    </a:lnTo>
                    <a:lnTo>
                      <a:pt x="63" y="42"/>
                    </a:lnTo>
                    <a:lnTo>
                      <a:pt x="57" y="49"/>
                    </a:lnTo>
                    <a:lnTo>
                      <a:pt x="50" y="54"/>
                    </a:lnTo>
                    <a:lnTo>
                      <a:pt x="46" y="63"/>
                    </a:lnTo>
                    <a:lnTo>
                      <a:pt x="39" y="69"/>
                    </a:lnTo>
                    <a:lnTo>
                      <a:pt x="33" y="76"/>
                    </a:lnTo>
                    <a:lnTo>
                      <a:pt x="29" y="82"/>
                    </a:lnTo>
                    <a:lnTo>
                      <a:pt x="25" y="90"/>
                    </a:lnTo>
                    <a:lnTo>
                      <a:pt x="20" y="97"/>
                    </a:lnTo>
                    <a:lnTo>
                      <a:pt x="16" y="106"/>
                    </a:lnTo>
                    <a:lnTo>
                      <a:pt x="12" y="114"/>
                    </a:lnTo>
                    <a:lnTo>
                      <a:pt x="10" y="123"/>
                    </a:lnTo>
                    <a:lnTo>
                      <a:pt x="6" y="131"/>
                    </a:lnTo>
                    <a:lnTo>
                      <a:pt x="5" y="140"/>
                    </a:lnTo>
                    <a:lnTo>
                      <a:pt x="2" y="149"/>
                    </a:lnTo>
                    <a:lnTo>
                      <a:pt x="2" y="157"/>
                    </a:lnTo>
                    <a:lnTo>
                      <a:pt x="0" y="166"/>
                    </a:lnTo>
                    <a:lnTo>
                      <a:pt x="0" y="176"/>
                    </a:lnTo>
                    <a:lnTo>
                      <a:pt x="0" y="184"/>
                    </a:lnTo>
                    <a:lnTo>
                      <a:pt x="2" y="194"/>
                    </a:lnTo>
                    <a:lnTo>
                      <a:pt x="2" y="203"/>
                    </a:lnTo>
                    <a:lnTo>
                      <a:pt x="2" y="211"/>
                    </a:lnTo>
                    <a:lnTo>
                      <a:pt x="3" y="220"/>
                    </a:lnTo>
                    <a:lnTo>
                      <a:pt x="6" y="228"/>
                    </a:lnTo>
                    <a:lnTo>
                      <a:pt x="7" y="236"/>
                    </a:lnTo>
                    <a:lnTo>
                      <a:pt x="10" y="244"/>
                    </a:lnTo>
                    <a:lnTo>
                      <a:pt x="15" y="253"/>
                    </a:lnTo>
                    <a:lnTo>
                      <a:pt x="19" y="261"/>
                    </a:lnTo>
                    <a:lnTo>
                      <a:pt x="23" y="268"/>
                    </a:lnTo>
                    <a:lnTo>
                      <a:pt x="27" y="275"/>
                    </a:lnTo>
                    <a:lnTo>
                      <a:pt x="32" y="283"/>
                    </a:lnTo>
                    <a:lnTo>
                      <a:pt x="37" y="291"/>
                    </a:lnTo>
                    <a:lnTo>
                      <a:pt x="42" y="297"/>
                    </a:lnTo>
                    <a:lnTo>
                      <a:pt x="49" y="304"/>
                    </a:lnTo>
                    <a:lnTo>
                      <a:pt x="54" y="310"/>
                    </a:lnTo>
                    <a:lnTo>
                      <a:pt x="62" y="317"/>
                    </a:lnTo>
                    <a:lnTo>
                      <a:pt x="67" y="321"/>
                    </a:lnTo>
                    <a:lnTo>
                      <a:pt x="74" y="325"/>
                    </a:lnTo>
                    <a:lnTo>
                      <a:pt x="80" y="330"/>
                    </a:lnTo>
                    <a:lnTo>
                      <a:pt x="89" y="335"/>
                    </a:lnTo>
                    <a:lnTo>
                      <a:pt x="96" y="340"/>
                    </a:lnTo>
                    <a:lnTo>
                      <a:pt x="103" y="344"/>
                    </a:lnTo>
                    <a:lnTo>
                      <a:pt x="111" y="347"/>
                    </a:lnTo>
                    <a:lnTo>
                      <a:pt x="120" y="351"/>
                    </a:lnTo>
                    <a:lnTo>
                      <a:pt x="129" y="352"/>
                    </a:lnTo>
                    <a:lnTo>
                      <a:pt x="137" y="355"/>
                    </a:lnTo>
                    <a:lnTo>
                      <a:pt x="146" y="357"/>
                    </a:lnTo>
                    <a:lnTo>
                      <a:pt x="154" y="360"/>
                    </a:lnTo>
                    <a:lnTo>
                      <a:pt x="163" y="360"/>
                    </a:lnTo>
                    <a:lnTo>
                      <a:pt x="173" y="361"/>
                    </a:lnTo>
                    <a:lnTo>
                      <a:pt x="183" y="361"/>
                    </a:lnTo>
                    <a:lnTo>
                      <a:pt x="193" y="362"/>
                    </a:lnTo>
                    <a:lnTo>
                      <a:pt x="206" y="360"/>
                    </a:lnTo>
                    <a:lnTo>
                      <a:pt x="220" y="357"/>
                    </a:lnTo>
                    <a:lnTo>
                      <a:pt x="234" y="351"/>
                    </a:lnTo>
                    <a:lnTo>
                      <a:pt x="248" y="347"/>
                    </a:lnTo>
                    <a:lnTo>
                      <a:pt x="261" y="338"/>
                    </a:lnTo>
                    <a:lnTo>
                      <a:pt x="274" y="331"/>
                    </a:lnTo>
                    <a:lnTo>
                      <a:pt x="287" y="323"/>
                    </a:lnTo>
                    <a:lnTo>
                      <a:pt x="300" y="314"/>
                    </a:lnTo>
                    <a:lnTo>
                      <a:pt x="310" y="303"/>
                    </a:lnTo>
                    <a:lnTo>
                      <a:pt x="321" y="291"/>
                    </a:lnTo>
                    <a:lnTo>
                      <a:pt x="330" y="278"/>
                    </a:lnTo>
                    <a:lnTo>
                      <a:pt x="338" y="267"/>
                    </a:lnTo>
                    <a:lnTo>
                      <a:pt x="344" y="253"/>
                    </a:lnTo>
                    <a:lnTo>
                      <a:pt x="351" y="238"/>
                    </a:lnTo>
                    <a:lnTo>
                      <a:pt x="355" y="224"/>
                    </a:lnTo>
                    <a:lnTo>
                      <a:pt x="360" y="211"/>
                    </a:lnTo>
                    <a:lnTo>
                      <a:pt x="338" y="208"/>
                    </a:lnTo>
                    <a:lnTo>
                      <a:pt x="334" y="220"/>
                    </a:lnTo>
                    <a:lnTo>
                      <a:pt x="331" y="233"/>
                    </a:lnTo>
                    <a:lnTo>
                      <a:pt x="325" y="244"/>
                    </a:lnTo>
                    <a:lnTo>
                      <a:pt x="320" y="257"/>
                    </a:lnTo>
                    <a:lnTo>
                      <a:pt x="311" y="267"/>
                    </a:lnTo>
                    <a:lnTo>
                      <a:pt x="303" y="277"/>
                    </a:lnTo>
                    <a:lnTo>
                      <a:pt x="294" y="287"/>
                    </a:lnTo>
                    <a:lnTo>
                      <a:pt x="285" y="298"/>
                    </a:lnTo>
                    <a:lnTo>
                      <a:pt x="274" y="305"/>
                    </a:lnTo>
                    <a:lnTo>
                      <a:pt x="264" y="314"/>
                    </a:lnTo>
                    <a:lnTo>
                      <a:pt x="253" y="320"/>
                    </a:lnTo>
                    <a:lnTo>
                      <a:pt x="241" y="327"/>
                    </a:lnTo>
                    <a:lnTo>
                      <a:pt x="228" y="331"/>
                    </a:lnTo>
                    <a:lnTo>
                      <a:pt x="216" y="335"/>
                    </a:lnTo>
                    <a:lnTo>
                      <a:pt x="203" y="338"/>
                    </a:lnTo>
                    <a:lnTo>
                      <a:pt x="191" y="341"/>
                    </a:lnTo>
                    <a:lnTo>
                      <a:pt x="183" y="340"/>
                    </a:lnTo>
                    <a:lnTo>
                      <a:pt x="174" y="340"/>
                    </a:lnTo>
                    <a:lnTo>
                      <a:pt x="166" y="338"/>
                    </a:lnTo>
                    <a:lnTo>
                      <a:pt x="157" y="338"/>
                    </a:lnTo>
                    <a:lnTo>
                      <a:pt x="141" y="334"/>
                    </a:lnTo>
                    <a:lnTo>
                      <a:pt x="127" y="331"/>
                    </a:lnTo>
                    <a:lnTo>
                      <a:pt x="111" y="325"/>
                    </a:lnTo>
                    <a:lnTo>
                      <a:pt x="99" y="318"/>
                    </a:lnTo>
                    <a:lnTo>
                      <a:pt x="86" y="310"/>
                    </a:lnTo>
                    <a:lnTo>
                      <a:pt x="74" y="301"/>
                    </a:lnTo>
                    <a:lnTo>
                      <a:pt x="62" y="290"/>
                    </a:lnTo>
                    <a:lnTo>
                      <a:pt x="53" y="278"/>
                    </a:lnTo>
                    <a:lnTo>
                      <a:pt x="43" y="265"/>
                    </a:lnTo>
                    <a:lnTo>
                      <a:pt x="37" y="253"/>
                    </a:lnTo>
                    <a:lnTo>
                      <a:pt x="30" y="237"/>
                    </a:lnTo>
                    <a:lnTo>
                      <a:pt x="26" y="223"/>
                    </a:lnTo>
                    <a:lnTo>
                      <a:pt x="22" y="207"/>
                    </a:lnTo>
                    <a:lnTo>
                      <a:pt x="22" y="193"/>
                    </a:lnTo>
                    <a:lnTo>
                      <a:pt x="20" y="184"/>
                    </a:lnTo>
                    <a:lnTo>
                      <a:pt x="20" y="176"/>
                    </a:lnTo>
                    <a:lnTo>
                      <a:pt x="20" y="167"/>
                    </a:lnTo>
                    <a:lnTo>
                      <a:pt x="22" y="160"/>
                    </a:lnTo>
                    <a:lnTo>
                      <a:pt x="25" y="144"/>
                    </a:lnTo>
                    <a:lnTo>
                      <a:pt x="29" y="130"/>
                    </a:lnTo>
                    <a:lnTo>
                      <a:pt x="33" y="114"/>
                    </a:lnTo>
                    <a:lnTo>
                      <a:pt x="42" y="102"/>
                    </a:lnTo>
                    <a:lnTo>
                      <a:pt x="50" y="89"/>
                    </a:lnTo>
                    <a:lnTo>
                      <a:pt x="62" y="77"/>
                    </a:lnTo>
                    <a:lnTo>
                      <a:pt x="72" y="64"/>
                    </a:lnTo>
                    <a:lnTo>
                      <a:pt x="83" y="54"/>
                    </a:lnTo>
                    <a:lnTo>
                      <a:pt x="96" y="45"/>
                    </a:lnTo>
                    <a:lnTo>
                      <a:pt x="110" y="39"/>
                    </a:lnTo>
                    <a:lnTo>
                      <a:pt x="123" y="32"/>
                    </a:lnTo>
                    <a:lnTo>
                      <a:pt x="139" y="27"/>
                    </a:lnTo>
                    <a:lnTo>
                      <a:pt x="146" y="25"/>
                    </a:lnTo>
                    <a:lnTo>
                      <a:pt x="154" y="23"/>
                    </a:lnTo>
                    <a:lnTo>
                      <a:pt x="163" y="23"/>
                    </a:lnTo>
                    <a:lnTo>
                      <a:pt x="171" y="23"/>
                    </a:lnTo>
                    <a:lnTo>
                      <a:pt x="186" y="22"/>
                    </a:lnTo>
                    <a:lnTo>
                      <a:pt x="201" y="23"/>
                    </a:lnTo>
                    <a:lnTo>
                      <a:pt x="216" y="26"/>
                    </a:lnTo>
                    <a:lnTo>
                      <a:pt x="231" y="30"/>
                    </a:lnTo>
                    <a:lnTo>
                      <a:pt x="237" y="32"/>
                    </a:lnTo>
                    <a:lnTo>
                      <a:pt x="246" y="35"/>
                    </a:lnTo>
                    <a:lnTo>
                      <a:pt x="251" y="39"/>
                    </a:lnTo>
                    <a:lnTo>
                      <a:pt x="260" y="43"/>
                    </a:lnTo>
                    <a:lnTo>
                      <a:pt x="265" y="47"/>
                    </a:lnTo>
                    <a:lnTo>
                      <a:pt x="273" y="52"/>
                    </a:lnTo>
                    <a:lnTo>
                      <a:pt x="280" y="57"/>
                    </a:lnTo>
                    <a:lnTo>
                      <a:pt x="287" y="63"/>
                    </a:lnTo>
                    <a:lnTo>
                      <a:pt x="297" y="72"/>
                    </a:lnTo>
                    <a:lnTo>
                      <a:pt x="307" y="84"/>
                    </a:lnTo>
                    <a:lnTo>
                      <a:pt x="315" y="97"/>
                    </a:lnTo>
                    <a:lnTo>
                      <a:pt x="324" y="112"/>
                    </a:lnTo>
                    <a:lnTo>
                      <a:pt x="330" y="124"/>
                    </a:lnTo>
                    <a:lnTo>
                      <a:pt x="335" y="140"/>
                    </a:lnTo>
                    <a:lnTo>
                      <a:pt x="337" y="147"/>
                    </a:lnTo>
                    <a:lnTo>
                      <a:pt x="338" y="156"/>
                    </a:lnTo>
                    <a:lnTo>
                      <a:pt x="340" y="164"/>
                    </a:lnTo>
                    <a:lnTo>
                      <a:pt x="341" y="173"/>
                    </a:lnTo>
                    <a:lnTo>
                      <a:pt x="361" y="1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03" name="Freeform 94">
                <a:extLst>
                  <a:ext uri="{FF2B5EF4-FFF2-40B4-BE49-F238E27FC236}">
                    <a16:creationId xmlns:a16="http://schemas.microsoft.com/office/drawing/2014/main" id="{8EFBCAB8-484C-44AF-B9D9-F28B5F208062}"/>
                  </a:ext>
                </a:extLst>
              </p:cNvPr>
              <p:cNvSpPr>
                <a:spLocks/>
              </p:cNvSpPr>
              <p:nvPr/>
            </p:nvSpPr>
            <p:spPr bwMode="auto">
              <a:xfrm>
                <a:off x="6473825" y="1439863"/>
                <a:ext cx="111125" cy="50800"/>
              </a:xfrm>
              <a:custGeom>
                <a:avLst/>
                <a:gdLst>
                  <a:gd name="T0" fmla="*/ 2147483646 w 209"/>
                  <a:gd name="T1" fmla="*/ 2147483646 h 97"/>
                  <a:gd name="T2" fmla="*/ 2147483646 w 209"/>
                  <a:gd name="T3" fmla="*/ 2147483646 h 97"/>
                  <a:gd name="T4" fmla="*/ 2147483646 w 209"/>
                  <a:gd name="T5" fmla="*/ 2147483646 h 97"/>
                  <a:gd name="T6" fmla="*/ 2147483646 w 209"/>
                  <a:gd name="T7" fmla="*/ 2147483646 h 97"/>
                  <a:gd name="T8" fmla="*/ 2147483646 w 209"/>
                  <a:gd name="T9" fmla="*/ 2147483646 h 97"/>
                  <a:gd name="T10" fmla="*/ 2147483646 w 209"/>
                  <a:gd name="T11" fmla="*/ 2147483646 h 97"/>
                  <a:gd name="T12" fmla="*/ 2147483646 w 209"/>
                  <a:gd name="T13" fmla="*/ 2147483646 h 97"/>
                  <a:gd name="T14" fmla="*/ 2147483646 w 209"/>
                  <a:gd name="T15" fmla="*/ 2147483646 h 97"/>
                  <a:gd name="T16" fmla="*/ 2147483646 w 209"/>
                  <a:gd name="T17" fmla="*/ 2147483646 h 97"/>
                  <a:gd name="T18" fmla="*/ 2147483646 w 209"/>
                  <a:gd name="T19" fmla="*/ 2147483646 h 97"/>
                  <a:gd name="T20" fmla="*/ 2147483646 w 209"/>
                  <a:gd name="T21" fmla="*/ 2147483646 h 97"/>
                  <a:gd name="T22" fmla="*/ 2147483646 w 209"/>
                  <a:gd name="T23" fmla="*/ 2147483646 h 97"/>
                  <a:gd name="T24" fmla="*/ 2147483646 w 209"/>
                  <a:gd name="T25" fmla="*/ 2147483646 h 97"/>
                  <a:gd name="T26" fmla="*/ 2147483646 w 209"/>
                  <a:gd name="T27" fmla="*/ 2147483646 h 97"/>
                  <a:gd name="T28" fmla="*/ 2147483646 w 209"/>
                  <a:gd name="T29" fmla="*/ 2147483646 h 97"/>
                  <a:gd name="T30" fmla="*/ 2147483646 w 209"/>
                  <a:gd name="T31" fmla="*/ 2147483646 h 97"/>
                  <a:gd name="T32" fmla="*/ 2147483646 w 209"/>
                  <a:gd name="T33" fmla="*/ 2147483646 h 97"/>
                  <a:gd name="T34" fmla="*/ 2147483646 w 209"/>
                  <a:gd name="T35" fmla="*/ 2147483646 h 97"/>
                  <a:gd name="T36" fmla="*/ 2147483646 w 209"/>
                  <a:gd name="T37" fmla="*/ 2147483646 h 97"/>
                  <a:gd name="T38" fmla="*/ 2147483646 w 209"/>
                  <a:gd name="T39" fmla="*/ 2147483646 h 97"/>
                  <a:gd name="T40" fmla="*/ 2147483646 w 209"/>
                  <a:gd name="T41" fmla="*/ 2147483646 h 97"/>
                  <a:gd name="T42" fmla="*/ 2147483646 w 209"/>
                  <a:gd name="T43" fmla="*/ 2147483646 h 97"/>
                  <a:gd name="T44" fmla="*/ 2147483646 w 209"/>
                  <a:gd name="T45" fmla="*/ 2147483646 h 97"/>
                  <a:gd name="T46" fmla="*/ 2147483646 w 209"/>
                  <a:gd name="T47" fmla="*/ 2147483646 h 97"/>
                  <a:gd name="T48" fmla="*/ 2147483646 w 209"/>
                  <a:gd name="T49" fmla="*/ 2147483646 h 97"/>
                  <a:gd name="T50" fmla="*/ 2147483646 w 209"/>
                  <a:gd name="T51" fmla="*/ 2147483646 h 97"/>
                  <a:gd name="T52" fmla="*/ 2147483646 w 209"/>
                  <a:gd name="T53" fmla="*/ 2147483646 h 97"/>
                  <a:gd name="T54" fmla="*/ 2147483646 w 209"/>
                  <a:gd name="T55" fmla="*/ 2147483646 h 97"/>
                  <a:gd name="T56" fmla="*/ 2147483646 w 209"/>
                  <a:gd name="T57" fmla="*/ 2147483646 h 97"/>
                  <a:gd name="T58" fmla="*/ 2147483646 w 209"/>
                  <a:gd name="T59" fmla="*/ 2147483646 h 97"/>
                  <a:gd name="T60" fmla="*/ 2147483646 w 209"/>
                  <a:gd name="T61" fmla="*/ 0 h 97"/>
                  <a:gd name="T62" fmla="*/ 2147483646 w 209"/>
                  <a:gd name="T63" fmla="*/ 0 h 97"/>
                  <a:gd name="T64" fmla="*/ 2147483646 w 209"/>
                  <a:gd name="T65" fmla="*/ 0 h 97"/>
                  <a:gd name="T66" fmla="*/ 2147483646 w 209"/>
                  <a:gd name="T67" fmla="*/ 0 h 97"/>
                  <a:gd name="T68" fmla="*/ 2147483646 w 209"/>
                  <a:gd name="T69" fmla="*/ 0 h 97"/>
                  <a:gd name="T70" fmla="*/ 2147483646 w 209"/>
                  <a:gd name="T71" fmla="*/ 2147483646 h 97"/>
                  <a:gd name="T72" fmla="*/ 2147483646 w 209"/>
                  <a:gd name="T73" fmla="*/ 2147483646 h 97"/>
                  <a:gd name="T74" fmla="*/ 2147483646 w 209"/>
                  <a:gd name="T75" fmla="*/ 2147483646 h 97"/>
                  <a:gd name="T76" fmla="*/ 2147483646 w 209"/>
                  <a:gd name="T77" fmla="*/ 2147483646 h 97"/>
                  <a:gd name="T78" fmla="*/ 2147483646 w 209"/>
                  <a:gd name="T79" fmla="*/ 2147483646 h 97"/>
                  <a:gd name="T80" fmla="*/ 2147483646 w 209"/>
                  <a:gd name="T81" fmla="*/ 2147483646 h 97"/>
                  <a:gd name="T82" fmla="*/ 2147483646 w 209"/>
                  <a:gd name="T83" fmla="*/ 2147483646 h 97"/>
                  <a:gd name="T84" fmla="*/ 2147483646 w 209"/>
                  <a:gd name="T85" fmla="*/ 2147483646 h 97"/>
                  <a:gd name="T86" fmla="*/ 2147483646 w 209"/>
                  <a:gd name="T87" fmla="*/ 2147483646 h 97"/>
                  <a:gd name="T88" fmla="*/ 2147483646 w 209"/>
                  <a:gd name="T89" fmla="*/ 2147483646 h 97"/>
                  <a:gd name="T90" fmla="*/ 2147483646 w 209"/>
                  <a:gd name="T91" fmla="*/ 2147483646 h 97"/>
                  <a:gd name="T92" fmla="*/ 0 w 209"/>
                  <a:gd name="T93" fmla="*/ 2147483646 h 97"/>
                  <a:gd name="T94" fmla="*/ 0 w 209"/>
                  <a:gd name="T95" fmla="*/ 2147483646 h 97"/>
                  <a:gd name="T96" fmla="*/ 0 w 209"/>
                  <a:gd name="T97" fmla="*/ 2147483646 h 97"/>
                  <a:gd name="T98" fmla="*/ 2147483646 w 209"/>
                  <a:gd name="T99" fmla="*/ 2147483646 h 97"/>
                  <a:gd name="T100" fmla="*/ 2147483646 w 209"/>
                  <a:gd name="T101" fmla="*/ 2147483646 h 97"/>
                  <a:gd name="T102" fmla="*/ 2147483646 w 209"/>
                  <a:gd name="T103" fmla="*/ 2147483646 h 97"/>
                  <a:gd name="T104" fmla="*/ 2147483646 w 209"/>
                  <a:gd name="T105" fmla="*/ 2147483646 h 9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09" h="97">
                    <a:moveTo>
                      <a:pt x="8" y="86"/>
                    </a:moveTo>
                    <a:lnTo>
                      <a:pt x="15" y="77"/>
                    </a:lnTo>
                    <a:lnTo>
                      <a:pt x="22" y="73"/>
                    </a:lnTo>
                    <a:lnTo>
                      <a:pt x="30" y="67"/>
                    </a:lnTo>
                    <a:lnTo>
                      <a:pt x="38" y="63"/>
                    </a:lnTo>
                    <a:lnTo>
                      <a:pt x="45" y="60"/>
                    </a:lnTo>
                    <a:lnTo>
                      <a:pt x="52" y="56"/>
                    </a:lnTo>
                    <a:lnTo>
                      <a:pt x="59" y="53"/>
                    </a:lnTo>
                    <a:lnTo>
                      <a:pt x="68" y="51"/>
                    </a:lnTo>
                    <a:lnTo>
                      <a:pt x="81" y="47"/>
                    </a:lnTo>
                    <a:lnTo>
                      <a:pt x="95" y="47"/>
                    </a:lnTo>
                    <a:lnTo>
                      <a:pt x="108" y="47"/>
                    </a:lnTo>
                    <a:lnTo>
                      <a:pt x="119" y="51"/>
                    </a:lnTo>
                    <a:lnTo>
                      <a:pt x="131" y="53"/>
                    </a:lnTo>
                    <a:lnTo>
                      <a:pt x="139" y="60"/>
                    </a:lnTo>
                    <a:lnTo>
                      <a:pt x="148" y="63"/>
                    </a:lnTo>
                    <a:lnTo>
                      <a:pt x="158" y="70"/>
                    </a:lnTo>
                    <a:lnTo>
                      <a:pt x="164" y="76"/>
                    </a:lnTo>
                    <a:lnTo>
                      <a:pt x="171" y="83"/>
                    </a:lnTo>
                    <a:lnTo>
                      <a:pt x="176" y="90"/>
                    </a:lnTo>
                    <a:lnTo>
                      <a:pt x="182" y="97"/>
                    </a:lnTo>
                    <a:lnTo>
                      <a:pt x="209" y="33"/>
                    </a:lnTo>
                    <a:lnTo>
                      <a:pt x="198" y="24"/>
                    </a:lnTo>
                    <a:lnTo>
                      <a:pt x="188" y="20"/>
                    </a:lnTo>
                    <a:lnTo>
                      <a:pt x="176" y="14"/>
                    </a:lnTo>
                    <a:lnTo>
                      <a:pt x="166" y="11"/>
                    </a:lnTo>
                    <a:lnTo>
                      <a:pt x="156" y="7"/>
                    </a:lnTo>
                    <a:lnTo>
                      <a:pt x="146" y="4"/>
                    </a:lnTo>
                    <a:lnTo>
                      <a:pt x="136" y="1"/>
                    </a:lnTo>
                    <a:lnTo>
                      <a:pt x="129" y="1"/>
                    </a:lnTo>
                    <a:lnTo>
                      <a:pt x="118" y="0"/>
                    </a:lnTo>
                    <a:lnTo>
                      <a:pt x="111" y="0"/>
                    </a:lnTo>
                    <a:lnTo>
                      <a:pt x="102" y="0"/>
                    </a:lnTo>
                    <a:lnTo>
                      <a:pt x="95" y="0"/>
                    </a:lnTo>
                    <a:lnTo>
                      <a:pt x="85" y="0"/>
                    </a:lnTo>
                    <a:lnTo>
                      <a:pt x="77" y="1"/>
                    </a:lnTo>
                    <a:lnTo>
                      <a:pt x="71" y="3"/>
                    </a:lnTo>
                    <a:lnTo>
                      <a:pt x="64" y="6"/>
                    </a:lnTo>
                    <a:lnTo>
                      <a:pt x="51" y="9"/>
                    </a:lnTo>
                    <a:lnTo>
                      <a:pt x="39" y="13"/>
                    </a:lnTo>
                    <a:lnTo>
                      <a:pt x="28" y="17"/>
                    </a:lnTo>
                    <a:lnTo>
                      <a:pt x="20" y="21"/>
                    </a:lnTo>
                    <a:lnTo>
                      <a:pt x="11" y="24"/>
                    </a:lnTo>
                    <a:lnTo>
                      <a:pt x="7" y="29"/>
                    </a:lnTo>
                    <a:lnTo>
                      <a:pt x="4" y="31"/>
                    </a:lnTo>
                    <a:lnTo>
                      <a:pt x="4" y="34"/>
                    </a:lnTo>
                    <a:lnTo>
                      <a:pt x="0" y="43"/>
                    </a:lnTo>
                    <a:lnTo>
                      <a:pt x="0" y="51"/>
                    </a:lnTo>
                    <a:lnTo>
                      <a:pt x="0" y="60"/>
                    </a:lnTo>
                    <a:lnTo>
                      <a:pt x="1" y="68"/>
                    </a:lnTo>
                    <a:lnTo>
                      <a:pt x="5" y="80"/>
                    </a:lnTo>
                    <a:lnTo>
                      <a:pt x="8"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04" name="Freeform 95">
                <a:extLst>
                  <a:ext uri="{FF2B5EF4-FFF2-40B4-BE49-F238E27FC236}">
                    <a16:creationId xmlns:a16="http://schemas.microsoft.com/office/drawing/2014/main" id="{8605A6B8-C56D-4065-ABF8-DF3E4B52AD20}"/>
                  </a:ext>
                </a:extLst>
              </p:cNvPr>
              <p:cNvSpPr>
                <a:spLocks/>
              </p:cNvSpPr>
              <p:nvPr/>
            </p:nvSpPr>
            <p:spPr bwMode="auto">
              <a:xfrm>
                <a:off x="6481763" y="930275"/>
                <a:ext cx="104775" cy="93663"/>
              </a:xfrm>
              <a:custGeom>
                <a:avLst/>
                <a:gdLst>
                  <a:gd name="T0" fmla="*/ 2147483646 w 198"/>
                  <a:gd name="T1" fmla="*/ 2147483646 h 177"/>
                  <a:gd name="T2" fmla="*/ 2147483646 w 198"/>
                  <a:gd name="T3" fmla="*/ 2147483646 h 177"/>
                  <a:gd name="T4" fmla="*/ 2147483646 w 198"/>
                  <a:gd name="T5" fmla="*/ 2147483646 h 177"/>
                  <a:gd name="T6" fmla="*/ 2147483646 w 198"/>
                  <a:gd name="T7" fmla="*/ 2147483646 h 177"/>
                  <a:gd name="T8" fmla="*/ 2147483646 w 198"/>
                  <a:gd name="T9" fmla="*/ 2147483646 h 177"/>
                  <a:gd name="T10" fmla="*/ 2147483646 w 198"/>
                  <a:gd name="T11" fmla="*/ 2147483646 h 177"/>
                  <a:gd name="T12" fmla="*/ 2147483646 w 198"/>
                  <a:gd name="T13" fmla="*/ 2147483646 h 177"/>
                  <a:gd name="T14" fmla="*/ 2147483646 w 198"/>
                  <a:gd name="T15" fmla="*/ 2147483646 h 177"/>
                  <a:gd name="T16" fmla="*/ 2147483646 w 198"/>
                  <a:gd name="T17" fmla="*/ 2147483646 h 177"/>
                  <a:gd name="T18" fmla="*/ 2147483646 w 198"/>
                  <a:gd name="T19" fmla="*/ 2147483646 h 177"/>
                  <a:gd name="T20" fmla="*/ 2147483646 w 198"/>
                  <a:gd name="T21" fmla="*/ 2147483646 h 177"/>
                  <a:gd name="T22" fmla="*/ 2147483646 w 198"/>
                  <a:gd name="T23" fmla="*/ 2147483646 h 177"/>
                  <a:gd name="T24" fmla="*/ 2147483646 w 198"/>
                  <a:gd name="T25" fmla="*/ 2147483646 h 177"/>
                  <a:gd name="T26" fmla="*/ 2147483646 w 198"/>
                  <a:gd name="T27" fmla="*/ 2147483646 h 177"/>
                  <a:gd name="T28" fmla="*/ 2147483646 w 198"/>
                  <a:gd name="T29" fmla="*/ 2147483646 h 177"/>
                  <a:gd name="T30" fmla="*/ 2147483646 w 198"/>
                  <a:gd name="T31" fmla="*/ 2147483646 h 177"/>
                  <a:gd name="T32" fmla="*/ 2147483646 w 198"/>
                  <a:gd name="T33" fmla="*/ 2147483646 h 177"/>
                  <a:gd name="T34" fmla="*/ 2147483646 w 198"/>
                  <a:gd name="T35" fmla="*/ 2147483646 h 177"/>
                  <a:gd name="T36" fmla="*/ 2147483646 w 198"/>
                  <a:gd name="T37" fmla="*/ 2147483646 h 177"/>
                  <a:gd name="T38" fmla="*/ 2147483646 w 198"/>
                  <a:gd name="T39" fmla="*/ 0 h 177"/>
                  <a:gd name="T40" fmla="*/ 2147483646 w 198"/>
                  <a:gd name="T41" fmla="*/ 2147483646 h 177"/>
                  <a:gd name="T42" fmla="*/ 2147483646 w 198"/>
                  <a:gd name="T43" fmla="*/ 2147483646 h 177"/>
                  <a:gd name="T44" fmla="*/ 2147483646 w 198"/>
                  <a:gd name="T45" fmla="*/ 2147483646 h 177"/>
                  <a:gd name="T46" fmla="*/ 2147483646 w 198"/>
                  <a:gd name="T47" fmla="*/ 2147483646 h 177"/>
                  <a:gd name="T48" fmla="*/ 2147483646 w 198"/>
                  <a:gd name="T49" fmla="*/ 2147483646 h 177"/>
                  <a:gd name="T50" fmla="*/ 0 w 198"/>
                  <a:gd name="T51" fmla="*/ 2147483646 h 177"/>
                  <a:gd name="T52" fmla="*/ 2147483646 w 198"/>
                  <a:gd name="T53" fmla="*/ 2147483646 h 177"/>
                  <a:gd name="T54" fmla="*/ 2147483646 w 198"/>
                  <a:gd name="T55" fmla="*/ 2147483646 h 177"/>
                  <a:gd name="T56" fmla="*/ 2147483646 w 198"/>
                  <a:gd name="T57" fmla="*/ 2147483646 h 177"/>
                  <a:gd name="T58" fmla="*/ 2147483646 w 198"/>
                  <a:gd name="T59" fmla="*/ 2147483646 h 177"/>
                  <a:gd name="T60" fmla="*/ 2147483646 w 198"/>
                  <a:gd name="T61" fmla="*/ 2147483646 h 177"/>
                  <a:gd name="T62" fmla="*/ 2147483646 w 198"/>
                  <a:gd name="T63" fmla="*/ 2147483646 h 17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8" h="177">
                    <a:moveTo>
                      <a:pt x="57" y="154"/>
                    </a:moveTo>
                    <a:lnTo>
                      <a:pt x="67" y="159"/>
                    </a:lnTo>
                    <a:lnTo>
                      <a:pt x="75" y="164"/>
                    </a:lnTo>
                    <a:lnTo>
                      <a:pt x="84" y="167"/>
                    </a:lnTo>
                    <a:lnTo>
                      <a:pt x="95" y="171"/>
                    </a:lnTo>
                    <a:lnTo>
                      <a:pt x="102" y="173"/>
                    </a:lnTo>
                    <a:lnTo>
                      <a:pt x="112" y="176"/>
                    </a:lnTo>
                    <a:lnTo>
                      <a:pt x="122" y="176"/>
                    </a:lnTo>
                    <a:lnTo>
                      <a:pt x="131" y="177"/>
                    </a:lnTo>
                    <a:lnTo>
                      <a:pt x="138" y="174"/>
                    </a:lnTo>
                    <a:lnTo>
                      <a:pt x="147" y="173"/>
                    </a:lnTo>
                    <a:lnTo>
                      <a:pt x="155" y="170"/>
                    </a:lnTo>
                    <a:lnTo>
                      <a:pt x="164" y="168"/>
                    </a:lnTo>
                    <a:lnTo>
                      <a:pt x="170" y="163"/>
                    </a:lnTo>
                    <a:lnTo>
                      <a:pt x="177" y="159"/>
                    </a:lnTo>
                    <a:lnTo>
                      <a:pt x="182" y="153"/>
                    </a:lnTo>
                    <a:lnTo>
                      <a:pt x="189" y="149"/>
                    </a:lnTo>
                    <a:lnTo>
                      <a:pt x="192" y="140"/>
                    </a:lnTo>
                    <a:lnTo>
                      <a:pt x="195" y="133"/>
                    </a:lnTo>
                    <a:lnTo>
                      <a:pt x="197" y="124"/>
                    </a:lnTo>
                    <a:lnTo>
                      <a:pt x="198" y="117"/>
                    </a:lnTo>
                    <a:lnTo>
                      <a:pt x="198" y="109"/>
                    </a:lnTo>
                    <a:lnTo>
                      <a:pt x="198" y="100"/>
                    </a:lnTo>
                    <a:lnTo>
                      <a:pt x="195" y="92"/>
                    </a:lnTo>
                    <a:lnTo>
                      <a:pt x="194" y="84"/>
                    </a:lnTo>
                    <a:lnTo>
                      <a:pt x="189" y="76"/>
                    </a:lnTo>
                    <a:lnTo>
                      <a:pt x="185" y="67"/>
                    </a:lnTo>
                    <a:lnTo>
                      <a:pt x="179" y="59"/>
                    </a:lnTo>
                    <a:lnTo>
                      <a:pt x="174" y="52"/>
                    </a:lnTo>
                    <a:lnTo>
                      <a:pt x="167" y="43"/>
                    </a:lnTo>
                    <a:lnTo>
                      <a:pt x="160" y="36"/>
                    </a:lnTo>
                    <a:lnTo>
                      <a:pt x="151" y="29"/>
                    </a:lnTo>
                    <a:lnTo>
                      <a:pt x="144" y="25"/>
                    </a:lnTo>
                    <a:lnTo>
                      <a:pt x="132" y="17"/>
                    </a:lnTo>
                    <a:lnTo>
                      <a:pt x="124" y="13"/>
                    </a:lnTo>
                    <a:lnTo>
                      <a:pt x="112" y="7"/>
                    </a:lnTo>
                    <a:lnTo>
                      <a:pt x="104" y="6"/>
                    </a:lnTo>
                    <a:lnTo>
                      <a:pt x="95" y="2"/>
                    </a:lnTo>
                    <a:lnTo>
                      <a:pt x="84" y="2"/>
                    </a:lnTo>
                    <a:lnTo>
                      <a:pt x="77" y="0"/>
                    </a:lnTo>
                    <a:lnTo>
                      <a:pt x="68" y="2"/>
                    </a:lnTo>
                    <a:lnTo>
                      <a:pt x="57" y="2"/>
                    </a:lnTo>
                    <a:lnTo>
                      <a:pt x="50" y="3"/>
                    </a:lnTo>
                    <a:lnTo>
                      <a:pt x="41" y="5"/>
                    </a:lnTo>
                    <a:lnTo>
                      <a:pt x="34" y="9"/>
                    </a:lnTo>
                    <a:lnTo>
                      <a:pt x="25" y="12"/>
                    </a:lnTo>
                    <a:lnTo>
                      <a:pt x="20" y="17"/>
                    </a:lnTo>
                    <a:lnTo>
                      <a:pt x="16" y="22"/>
                    </a:lnTo>
                    <a:lnTo>
                      <a:pt x="11" y="30"/>
                    </a:lnTo>
                    <a:lnTo>
                      <a:pt x="4" y="43"/>
                    </a:lnTo>
                    <a:lnTo>
                      <a:pt x="1" y="59"/>
                    </a:lnTo>
                    <a:lnTo>
                      <a:pt x="0" y="67"/>
                    </a:lnTo>
                    <a:lnTo>
                      <a:pt x="1" y="76"/>
                    </a:lnTo>
                    <a:lnTo>
                      <a:pt x="3" y="84"/>
                    </a:lnTo>
                    <a:lnTo>
                      <a:pt x="7" y="93"/>
                    </a:lnTo>
                    <a:lnTo>
                      <a:pt x="10" y="100"/>
                    </a:lnTo>
                    <a:lnTo>
                      <a:pt x="14" y="109"/>
                    </a:lnTo>
                    <a:lnTo>
                      <a:pt x="18" y="117"/>
                    </a:lnTo>
                    <a:lnTo>
                      <a:pt x="25" y="126"/>
                    </a:lnTo>
                    <a:lnTo>
                      <a:pt x="31" y="133"/>
                    </a:lnTo>
                    <a:lnTo>
                      <a:pt x="40" y="140"/>
                    </a:lnTo>
                    <a:lnTo>
                      <a:pt x="48" y="147"/>
                    </a:lnTo>
                    <a:lnTo>
                      <a:pt x="57" y="154"/>
                    </a:lnTo>
                    <a:close/>
                  </a:path>
                </a:pathLst>
              </a:custGeom>
              <a:solidFill>
                <a:srgbClr val="FFFF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05" name="Freeform 96">
                <a:extLst>
                  <a:ext uri="{FF2B5EF4-FFF2-40B4-BE49-F238E27FC236}">
                    <a16:creationId xmlns:a16="http://schemas.microsoft.com/office/drawing/2014/main" id="{43417BEA-7E6A-4B59-A6AD-2C71C2228AC4}"/>
                  </a:ext>
                </a:extLst>
              </p:cNvPr>
              <p:cNvSpPr>
                <a:spLocks/>
              </p:cNvSpPr>
              <p:nvPr/>
            </p:nvSpPr>
            <p:spPr bwMode="auto">
              <a:xfrm>
                <a:off x="6569075" y="1466850"/>
                <a:ext cx="292100" cy="30163"/>
              </a:xfrm>
              <a:custGeom>
                <a:avLst/>
                <a:gdLst>
                  <a:gd name="T0" fmla="*/ 0 w 551"/>
                  <a:gd name="T1" fmla="*/ 2147483646 h 56"/>
                  <a:gd name="T2" fmla="*/ 2147483646 w 551"/>
                  <a:gd name="T3" fmla="*/ 2147483646 h 56"/>
                  <a:gd name="T4" fmla="*/ 2147483646 w 551"/>
                  <a:gd name="T5" fmla="*/ 0 h 56"/>
                  <a:gd name="T6" fmla="*/ 2147483646 w 551"/>
                  <a:gd name="T7" fmla="*/ 2147483646 h 56"/>
                  <a:gd name="T8" fmla="*/ 0 w 551"/>
                  <a:gd name="T9" fmla="*/ 2147483646 h 56"/>
                  <a:gd name="T10" fmla="*/ 0 w 551"/>
                  <a:gd name="T11" fmla="*/ 2147483646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1" h="56">
                    <a:moveTo>
                      <a:pt x="0" y="56"/>
                    </a:moveTo>
                    <a:lnTo>
                      <a:pt x="551" y="55"/>
                    </a:lnTo>
                    <a:lnTo>
                      <a:pt x="546" y="0"/>
                    </a:lnTo>
                    <a:lnTo>
                      <a:pt x="9" y="9"/>
                    </a:lnTo>
                    <a:lnTo>
                      <a:pt x="0"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06" name="Freeform 97">
                <a:extLst>
                  <a:ext uri="{FF2B5EF4-FFF2-40B4-BE49-F238E27FC236}">
                    <a16:creationId xmlns:a16="http://schemas.microsoft.com/office/drawing/2014/main" id="{3537B6B1-8F3D-4D02-B445-60C48EFF3139}"/>
                  </a:ext>
                </a:extLst>
              </p:cNvPr>
              <p:cNvSpPr>
                <a:spLocks/>
              </p:cNvSpPr>
              <p:nvPr/>
            </p:nvSpPr>
            <p:spPr bwMode="auto">
              <a:xfrm>
                <a:off x="5840413" y="800100"/>
                <a:ext cx="484188" cy="428625"/>
              </a:xfrm>
              <a:custGeom>
                <a:avLst/>
                <a:gdLst>
                  <a:gd name="T0" fmla="*/ 2147483646 w 913"/>
                  <a:gd name="T1" fmla="*/ 2147483646 h 812"/>
                  <a:gd name="T2" fmla="*/ 2147483646 w 913"/>
                  <a:gd name="T3" fmla="*/ 2147483646 h 812"/>
                  <a:gd name="T4" fmla="*/ 2147483646 w 913"/>
                  <a:gd name="T5" fmla="*/ 2147483646 h 812"/>
                  <a:gd name="T6" fmla="*/ 2147483646 w 913"/>
                  <a:gd name="T7" fmla="*/ 2147483646 h 812"/>
                  <a:gd name="T8" fmla="*/ 2147483646 w 913"/>
                  <a:gd name="T9" fmla="*/ 2147483646 h 812"/>
                  <a:gd name="T10" fmla="*/ 2147483646 w 913"/>
                  <a:gd name="T11" fmla="*/ 2147483646 h 812"/>
                  <a:gd name="T12" fmla="*/ 2147483646 w 913"/>
                  <a:gd name="T13" fmla="*/ 2147483646 h 812"/>
                  <a:gd name="T14" fmla="*/ 2147483646 w 913"/>
                  <a:gd name="T15" fmla="*/ 2147483646 h 812"/>
                  <a:gd name="T16" fmla="*/ 2147483646 w 913"/>
                  <a:gd name="T17" fmla="*/ 2147483646 h 812"/>
                  <a:gd name="T18" fmla="*/ 2147483646 w 913"/>
                  <a:gd name="T19" fmla="*/ 2147483646 h 812"/>
                  <a:gd name="T20" fmla="*/ 2147483646 w 913"/>
                  <a:gd name="T21" fmla="*/ 2147483646 h 812"/>
                  <a:gd name="T22" fmla="*/ 2147483646 w 913"/>
                  <a:gd name="T23" fmla="*/ 2147483646 h 812"/>
                  <a:gd name="T24" fmla="*/ 2147483646 w 913"/>
                  <a:gd name="T25" fmla="*/ 2147483646 h 812"/>
                  <a:gd name="T26" fmla="*/ 2147483646 w 913"/>
                  <a:gd name="T27" fmla="*/ 2147483646 h 812"/>
                  <a:gd name="T28" fmla="*/ 2147483646 w 913"/>
                  <a:gd name="T29" fmla="*/ 2147483646 h 812"/>
                  <a:gd name="T30" fmla="*/ 2147483646 w 913"/>
                  <a:gd name="T31" fmla="*/ 2147483646 h 812"/>
                  <a:gd name="T32" fmla="*/ 2147483646 w 913"/>
                  <a:gd name="T33" fmla="*/ 2147483646 h 812"/>
                  <a:gd name="T34" fmla="*/ 2147483646 w 913"/>
                  <a:gd name="T35" fmla="*/ 2147483646 h 812"/>
                  <a:gd name="T36" fmla="*/ 2147483646 w 913"/>
                  <a:gd name="T37" fmla="*/ 2147483646 h 812"/>
                  <a:gd name="T38" fmla="*/ 2147483646 w 913"/>
                  <a:gd name="T39" fmla="*/ 2147483646 h 812"/>
                  <a:gd name="T40" fmla="*/ 2147483646 w 913"/>
                  <a:gd name="T41" fmla="*/ 2147483646 h 812"/>
                  <a:gd name="T42" fmla="*/ 2147483646 w 913"/>
                  <a:gd name="T43" fmla="*/ 2147483646 h 812"/>
                  <a:gd name="T44" fmla="*/ 2147483646 w 913"/>
                  <a:gd name="T45" fmla="*/ 2147483646 h 812"/>
                  <a:gd name="T46" fmla="*/ 2147483646 w 913"/>
                  <a:gd name="T47" fmla="*/ 2147483646 h 812"/>
                  <a:gd name="T48" fmla="*/ 2147483646 w 913"/>
                  <a:gd name="T49" fmla="*/ 2147483646 h 812"/>
                  <a:gd name="T50" fmla="*/ 2147483646 w 913"/>
                  <a:gd name="T51" fmla="*/ 2147483646 h 812"/>
                  <a:gd name="T52" fmla="*/ 2147483646 w 913"/>
                  <a:gd name="T53" fmla="*/ 2147483646 h 812"/>
                  <a:gd name="T54" fmla="*/ 2147483646 w 913"/>
                  <a:gd name="T55" fmla="*/ 2147483646 h 812"/>
                  <a:gd name="T56" fmla="*/ 2147483646 w 913"/>
                  <a:gd name="T57" fmla="*/ 2147483646 h 812"/>
                  <a:gd name="T58" fmla="*/ 2147483646 w 913"/>
                  <a:gd name="T59" fmla="*/ 2147483646 h 812"/>
                  <a:gd name="T60" fmla="*/ 2147483646 w 913"/>
                  <a:gd name="T61" fmla="*/ 2147483646 h 812"/>
                  <a:gd name="T62" fmla="*/ 2147483646 w 913"/>
                  <a:gd name="T63" fmla="*/ 2147483646 h 812"/>
                  <a:gd name="T64" fmla="*/ 2147483646 w 913"/>
                  <a:gd name="T65" fmla="*/ 2147483646 h 812"/>
                  <a:gd name="T66" fmla="*/ 2147483646 w 913"/>
                  <a:gd name="T67" fmla="*/ 2147483646 h 812"/>
                  <a:gd name="T68" fmla="*/ 2147483646 w 913"/>
                  <a:gd name="T69" fmla="*/ 2147483646 h 812"/>
                  <a:gd name="T70" fmla="*/ 2147483646 w 913"/>
                  <a:gd name="T71" fmla="*/ 2147483646 h 812"/>
                  <a:gd name="T72" fmla="*/ 2147483646 w 913"/>
                  <a:gd name="T73" fmla="*/ 2147483646 h 812"/>
                  <a:gd name="T74" fmla="*/ 2147483646 w 913"/>
                  <a:gd name="T75" fmla="*/ 2147483646 h 812"/>
                  <a:gd name="T76" fmla="*/ 2147483646 w 913"/>
                  <a:gd name="T77" fmla="*/ 2147483646 h 812"/>
                  <a:gd name="T78" fmla="*/ 2147483646 w 913"/>
                  <a:gd name="T79" fmla="*/ 2147483646 h 812"/>
                  <a:gd name="T80" fmla="*/ 2147483646 w 913"/>
                  <a:gd name="T81" fmla="*/ 2147483646 h 812"/>
                  <a:gd name="T82" fmla="*/ 2147483646 w 913"/>
                  <a:gd name="T83" fmla="*/ 2147483646 h 812"/>
                  <a:gd name="T84" fmla="*/ 2147483646 w 913"/>
                  <a:gd name="T85" fmla="*/ 2147483646 h 812"/>
                  <a:gd name="T86" fmla="*/ 2147483646 w 913"/>
                  <a:gd name="T87" fmla="*/ 2147483646 h 812"/>
                  <a:gd name="T88" fmla="*/ 2147483646 w 913"/>
                  <a:gd name="T89" fmla="*/ 2147483646 h 812"/>
                  <a:gd name="T90" fmla="*/ 2147483646 w 913"/>
                  <a:gd name="T91" fmla="*/ 2147483646 h 812"/>
                  <a:gd name="T92" fmla="*/ 2147483646 w 913"/>
                  <a:gd name="T93" fmla="*/ 2147483646 h 812"/>
                  <a:gd name="T94" fmla="*/ 2147483646 w 913"/>
                  <a:gd name="T95" fmla="*/ 2147483646 h 812"/>
                  <a:gd name="T96" fmla="*/ 2147483646 w 913"/>
                  <a:gd name="T97" fmla="*/ 2147483646 h 812"/>
                  <a:gd name="T98" fmla="*/ 2147483646 w 913"/>
                  <a:gd name="T99" fmla="*/ 2147483646 h 812"/>
                  <a:gd name="T100" fmla="*/ 2147483646 w 913"/>
                  <a:gd name="T101" fmla="*/ 2147483646 h 812"/>
                  <a:gd name="T102" fmla="*/ 2147483646 w 913"/>
                  <a:gd name="T103" fmla="*/ 2147483646 h 812"/>
                  <a:gd name="T104" fmla="*/ 2147483646 w 913"/>
                  <a:gd name="T105" fmla="*/ 2147483646 h 812"/>
                  <a:gd name="T106" fmla="*/ 2147483646 w 913"/>
                  <a:gd name="T107" fmla="*/ 2147483646 h 812"/>
                  <a:gd name="T108" fmla="*/ 2147483646 w 913"/>
                  <a:gd name="T109" fmla="*/ 2147483646 h 812"/>
                  <a:gd name="T110" fmla="*/ 2147483646 w 913"/>
                  <a:gd name="T111" fmla="*/ 2147483646 h 812"/>
                  <a:gd name="T112" fmla="*/ 2147483646 w 913"/>
                  <a:gd name="T113" fmla="*/ 2147483646 h 812"/>
                  <a:gd name="T114" fmla="*/ 2147483646 w 913"/>
                  <a:gd name="T115" fmla="*/ 2147483646 h 812"/>
                  <a:gd name="T116" fmla="*/ 2147483646 w 913"/>
                  <a:gd name="T117" fmla="*/ 2147483646 h 81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13" h="812">
                    <a:moveTo>
                      <a:pt x="90" y="97"/>
                    </a:moveTo>
                    <a:lnTo>
                      <a:pt x="226" y="138"/>
                    </a:lnTo>
                    <a:lnTo>
                      <a:pt x="224" y="145"/>
                    </a:lnTo>
                    <a:lnTo>
                      <a:pt x="223" y="152"/>
                    </a:lnTo>
                    <a:lnTo>
                      <a:pt x="221" y="161"/>
                    </a:lnTo>
                    <a:lnTo>
                      <a:pt x="220" y="169"/>
                    </a:lnTo>
                    <a:lnTo>
                      <a:pt x="217" y="178"/>
                    </a:lnTo>
                    <a:lnTo>
                      <a:pt x="216" y="186"/>
                    </a:lnTo>
                    <a:lnTo>
                      <a:pt x="213" y="195"/>
                    </a:lnTo>
                    <a:lnTo>
                      <a:pt x="213" y="203"/>
                    </a:lnTo>
                    <a:lnTo>
                      <a:pt x="210" y="211"/>
                    </a:lnTo>
                    <a:lnTo>
                      <a:pt x="209" y="219"/>
                    </a:lnTo>
                    <a:lnTo>
                      <a:pt x="209" y="228"/>
                    </a:lnTo>
                    <a:lnTo>
                      <a:pt x="210" y="236"/>
                    </a:lnTo>
                    <a:lnTo>
                      <a:pt x="210" y="245"/>
                    </a:lnTo>
                    <a:lnTo>
                      <a:pt x="213" y="253"/>
                    </a:lnTo>
                    <a:lnTo>
                      <a:pt x="217" y="262"/>
                    </a:lnTo>
                    <a:lnTo>
                      <a:pt x="223" y="271"/>
                    </a:lnTo>
                    <a:lnTo>
                      <a:pt x="363" y="275"/>
                    </a:lnTo>
                    <a:lnTo>
                      <a:pt x="358" y="282"/>
                    </a:lnTo>
                    <a:lnTo>
                      <a:pt x="351" y="290"/>
                    </a:lnTo>
                    <a:lnTo>
                      <a:pt x="341" y="299"/>
                    </a:lnTo>
                    <a:lnTo>
                      <a:pt x="330" y="309"/>
                    </a:lnTo>
                    <a:lnTo>
                      <a:pt x="317" y="318"/>
                    </a:lnTo>
                    <a:lnTo>
                      <a:pt x="304" y="328"/>
                    </a:lnTo>
                    <a:lnTo>
                      <a:pt x="291" y="336"/>
                    </a:lnTo>
                    <a:lnTo>
                      <a:pt x="281" y="346"/>
                    </a:lnTo>
                    <a:lnTo>
                      <a:pt x="268" y="353"/>
                    </a:lnTo>
                    <a:lnTo>
                      <a:pt x="261" y="362"/>
                    </a:lnTo>
                    <a:lnTo>
                      <a:pt x="256" y="369"/>
                    </a:lnTo>
                    <a:lnTo>
                      <a:pt x="254" y="376"/>
                    </a:lnTo>
                    <a:lnTo>
                      <a:pt x="256" y="379"/>
                    </a:lnTo>
                    <a:lnTo>
                      <a:pt x="263" y="383"/>
                    </a:lnTo>
                    <a:lnTo>
                      <a:pt x="267" y="385"/>
                    </a:lnTo>
                    <a:lnTo>
                      <a:pt x="276" y="386"/>
                    </a:lnTo>
                    <a:lnTo>
                      <a:pt x="283" y="386"/>
                    </a:lnTo>
                    <a:lnTo>
                      <a:pt x="294" y="387"/>
                    </a:lnTo>
                    <a:lnTo>
                      <a:pt x="303" y="386"/>
                    </a:lnTo>
                    <a:lnTo>
                      <a:pt x="311" y="386"/>
                    </a:lnTo>
                    <a:lnTo>
                      <a:pt x="320" y="386"/>
                    </a:lnTo>
                    <a:lnTo>
                      <a:pt x="330" y="386"/>
                    </a:lnTo>
                    <a:lnTo>
                      <a:pt x="343" y="385"/>
                    </a:lnTo>
                    <a:lnTo>
                      <a:pt x="357" y="385"/>
                    </a:lnTo>
                    <a:lnTo>
                      <a:pt x="365" y="385"/>
                    </a:lnTo>
                    <a:lnTo>
                      <a:pt x="374" y="385"/>
                    </a:lnTo>
                    <a:lnTo>
                      <a:pt x="380" y="386"/>
                    </a:lnTo>
                    <a:lnTo>
                      <a:pt x="385" y="387"/>
                    </a:lnTo>
                    <a:lnTo>
                      <a:pt x="391" y="387"/>
                    </a:lnTo>
                    <a:lnTo>
                      <a:pt x="394" y="392"/>
                    </a:lnTo>
                    <a:lnTo>
                      <a:pt x="395" y="397"/>
                    </a:lnTo>
                    <a:lnTo>
                      <a:pt x="397" y="406"/>
                    </a:lnTo>
                    <a:lnTo>
                      <a:pt x="408" y="406"/>
                    </a:lnTo>
                    <a:lnTo>
                      <a:pt x="424" y="406"/>
                    </a:lnTo>
                    <a:lnTo>
                      <a:pt x="431" y="405"/>
                    </a:lnTo>
                    <a:lnTo>
                      <a:pt x="439" y="405"/>
                    </a:lnTo>
                    <a:lnTo>
                      <a:pt x="447" y="405"/>
                    </a:lnTo>
                    <a:lnTo>
                      <a:pt x="455" y="405"/>
                    </a:lnTo>
                    <a:lnTo>
                      <a:pt x="467" y="405"/>
                    </a:lnTo>
                    <a:lnTo>
                      <a:pt x="479" y="410"/>
                    </a:lnTo>
                    <a:lnTo>
                      <a:pt x="484" y="413"/>
                    </a:lnTo>
                    <a:lnTo>
                      <a:pt x="488" y="419"/>
                    </a:lnTo>
                    <a:lnTo>
                      <a:pt x="491" y="424"/>
                    </a:lnTo>
                    <a:lnTo>
                      <a:pt x="494" y="434"/>
                    </a:lnTo>
                    <a:lnTo>
                      <a:pt x="499" y="443"/>
                    </a:lnTo>
                    <a:lnTo>
                      <a:pt x="508" y="453"/>
                    </a:lnTo>
                    <a:lnTo>
                      <a:pt x="516" y="460"/>
                    </a:lnTo>
                    <a:lnTo>
                      <a:pt x="526" y="467"/>
                    </a:lnTo>
                    <a:lnTo>
                      <a:pt x="535" y="472"/>
                    </a:lnTo>
                    <a:lnTo>
                      <a:pt x="546" y="476"/>
                    </a:lnTo>
                    <a:lnTo>
                      <a:pt x="556" y="480"/>
                    </a:lnTo>
                    <a:lnTo>
                      <a:pt x="568" y="484"/>
                    </a:lnTo>
                    <a:lnTo>
                      <a:pt x="568" y="489"/>
                    </a:lnTo>
                    <a:lnTo>
                      <a:pt x="572" y="491"/>
                    </a:lnTo>
                    <a:lnTo>
                      <a:pt x="579" y="491"/>
                    </a:lnTo>
                    <a:lnTo>
                      <a:pt x="589" y="489"/>
                    </a:lnTo>
                    <a:lnTo>
                      <a:pt x="599" y="482"/>
                    </a:lnTo>
                    <a:lnTo>
                      <a:pt x="612" y="474"/>
                    </a:lnTo>
                    <a:lnTo>
                      <a:pt x="618" y="470"/>
                    </a:lnTo>
                    <a:lnTo>
                      <a:pt x="625" y="466"/>
                    </a:lnTo>
                    <a:lnTo>
                      <a:pt x="632" y="462"/>
                    </a:lnTo>
                    <a:lnTo>
                      <a:pt x="639" y="459"/>
                    </a:lnTo>
                    <a:lnTo>
                      <a:pt x="649" y="456"/>
                    </a:lnTo>
                    <a:lnTo>
                      <a:pt x="659" y="456"/>
                    </a:lnTo>
                    <a:lnTo>
                      <a:pt x="669" y="454"/>
                    </a:lnTo>
                    <a:lnTo>
                      <a:pt x="680" y="457"/>
                    </a:lnTo>
                    <a:lnTo>
                      <a:pt x="689" y="457"/>
                    </a:lnTo>
                    <a:lnTo>
                      <a:pt x="700" y="462"/>
                    </a:lnTo>
                    <a:lnTo>
                      <a:pt x="709" y="466"/>
                    </a:lnTo>
                    <a:lnTo>
                      <a:pt x="720" y="472"/>
                    </a:lnTo>
                    <a:lnTo>
                      <a:pt x="727" y="476"/>
                    </a:lnTo>
                    <a:lnTo>
                      <a:pt x="736" y="484"/>
                    </a:lnTo>
                    <a:lnTo>
                      <a:pt x="745" y="491"/>
                    </a:lnTo>
                    <a:lnTo>
                      <a:pt x="753" y="503"/>
                    </a:lnTo>
                    <a:lnTo>
                      <a:pt x="760" y="511"/>
                    </a:lnTo>
                    <a:lnTo>
                      <a:pt x="767" y="524"/>
                    </a:lnTo>
                    <a:lnTo>
                      <a:pt x="775" y="536"/>
                    </a:lnTo>
                    <a:lnTo>
                      <a:pt x="782" y="551"/>
                    </a:lnTo>
                    <a:lnTo>
                      <a:pt x="786" y="557"/>
                    </a:lnTo>
                    <a:lnTo>
                      <a:pt x="790" y="564"/>
                    </a:lnTo>
                    <a:lnTo>
                      <a:pt x="795" y="570"/>
                    </a:lnTo>
                    <a:lnTo>
                      <a:pt x="800" y="578"/>
                    </a:lnTo>
                    <a:lnTo>
                      <a:pt x="804" y="586"/>
                    </a:lnTo>
                    <a:lnTo>
                      <a:pt x="809" y="593"/>
                    </a:lnTo>
                    <a:lnTo>
                      <a:pt x="813" y="600"/>
                    </a:lnTo>
                    <a:lnTo>
                      <a:pt x="819" y="608"/>
                    </a:lnTo>
                    <a:lnTo>
                      <a:pt x="827" y="620"/>
                    </a:lnTo>
                    <a:lnTo>
                      <a:pt x="840" y="633"/>
                    </a:lnTo>
                    <a:lnTo>
                      <a:pt x="846" y="637"/>
                    </a:lnTo>
                    <a:lnTo>
                      <a:pt x="854" y="641"/>
                    </a:lnTo>
                    <a:lnTo>
                      <a:pt x="863" y="644"/>
                    </a:lnTo>
                    <a:lnTo>
                      <a:pt x="873" y="647"/>
                    </a:lnTo>
                    <a:lnTo>
                      <a:pt x="873" y="655"/>
                    </a:lnTo>
                    <a:lnTo>
                      <a:pt x="873" y="665"/>
                    </a:lnTo>
                    <a:lnTo>
                      <a:pt x="874" y="673"/>
                    </a:lnTo>
                    <a:lnTo>
                      <a:pt x="876" y="680"/>
                    </a:lnTo>
                    <a:lnTo>
                      <a:pt x="877" y="688"/>
                    </a:lnTo>
                    <a:lnTo>
                      <a:pt x="881" y="694"/>
                    </a:lnTo>
                    <a:lnTo>
                      <a:pt x="887" y="694"/>
                    </a:lnTo>
                    <a:lnTo>
                      <a:pt x="894" y="691"/>
                    </a:lnTo>
                    <a:lnTo>
                      <a:pt x="900" y="685"/>
                    </a:lnTo>
                    <a:lnTo>
                      <a:pt x="906" y="688"/>
                    </a:lnTo>
                    <a:lnTo>
                      <a:pt x="907" y="693"/>
                    </a:lnTo>
                    <a:lnTo>
                      <a:pt x="909" y="702"/>
                    </a:lnTo>
                    <a:lnTo>
                      <a:pt x="909" y="708"/>
                    </a:lnTo>
                    <a:lnTo>
                      <a:pt x="910" y="717"/>
                    </a:lnTo>
                    <a:lnTo>
                      <a:pt x="911" y="725"/>
                    </a:lnTo>
                    <a:lnTo>
                      <a:pt x="913" y="738"/>
                    </a:lnTo>
                    <a:lnTo>
                      <a:pt x="901" y="730"/>
                    </a:lnTo>
                    <a:lnTo>
                      <a:pt x="894" y="727"/>
                    </a:lnTo>
                    <a:lnTo>
                      <a:pt x="886" y="727"/>
                    </a:lnTo>
                    <a:lnTo>
                      <a:pt x="881" y="732"/>
                    </a:lnTo>
                    <a:lnTo>
                      <a:pt x="876" y="740"/>
                    </a:lnTo>
                    <a:lnTo>
                      <a:pt x="872" y="750"/>
                    </a:lnTo>
                    <a:lnTo>
                      <a:pt x="869" y="760"/>
                    </a:lnTo>
                    <a:lnTo>
                      <a:pt x="867" y="771"/>
                    </a:lnTo>
                    <a:lnTo>
                      <a:pt x="863" y="781"/>
                    </a:lnTo>
                    <a:lnTo>
                      <a:pt x="860" y="791"/>
                    </a:lnTo>
                    <a:lnTo>
                      <a:pt x="857" y="799"/>
                    </a:lnTo>
                    <a:lnTo>
                      <a:pt x="854" y="808"/>
                    </a:lnTo>
                    <a:lnTo>
                      <a:pt x="849" y="811"/>
                    </a:lnTo>
                    <a:lnTo>
                      <a:pt x="844" y="812"/>
                    </a:lnTo>
                    <a:lnTo>
                      <a:pt x="839" y="808"/>
                    </a:lnTo>
                    <a:lnTo>
                      <a:pt x="834" y="801"/>
                    </a:lnTo>
                    <a:lnTo>
                      <a:pt x="802" y="647"/>
                    </a:lnTo>
                    <a:lnTo>
                      <a:pt x="539" y="694"/>
                    </a:lnTo>
                    <a:lnTo>
                      <a:pt x="619" y="586"/>
                    </a:lnTo>
                    <a:lnTo>
                      <a:pt x="746" y="617"/>
                    </a:lnTo>
                    <a:lnTo>
                      <a:pt x="746" y="613"/>
                    </a:lnTo>
                    <a:lnTo>
                      <a:pt x="743" y="608"/>
                    </a:lnTo>
                    <a:lnTo>
                      <a:pt x="737" y="601"/>
                    </a:lnTo>
                    <a:lnTo>
                      <a:pt x="732" y="596"/>
                    </a:lnTo>
                    <a:lnTo>
                      <a:pt x="722" y="587"/>
                    </a:lnTo>
                    <a:lnTo>
                      <a:pt x="713" y="580"/>
                    </a:lnTo>
                    <a:lnTo>
                      <a:pt x="703" y="571"/>
                    </a:lnTo>
                    <a:lnTo>
                      <a:pt x="695" y="564"/>
                    </a:lnTo>
                    <a:lnTo>
                      <a:pt x="685" y="553"/>
                    </a:lnTo>
                    <a:lnTo>
                      <a:pt x="676" y="543"/>
                    </a:lnTo>
                    <a:lnTo>
                      <a:pt x="669" y="533"/>
                    </a:lnTo>
                    <a:lnTo>
                      <a:pt x="665" y="523"/>
                    </a:lnTo>
                    <a:lnTo>
                      <a:pt x="662" y="511"/>
                    </a:lnTo>
                    <a:lnTo>
                      <a:pt x="663" y="500"/>
                    </a:lnTo>
                    <a:lnTo>
                      <a:pt x="669" y="489"/>
                    </a:lnTo>
                    <a:lnTo>
                      <a:pt x="679" y="479"/>
                    </a:lnTo>
                    <a:lnTo>
                      <a:pt x="435" y="523"/>
                    </a:lnTo>
                    <a:lnTo>
                      <a:pt x="438" y="519"/>
                    </a:lnTo>
                    <a:lnTo>
                      <a:pt x="445" y="510"/>
                    </a:lnTo>
                    <a:lnTo>
                      <a:pt x="449" y="503"/>
                    </a:lnTo>
                    <a:lnTo>
                      <a:pt x="454" y="496"/>
                    </a:lnTo>
                    <a:lnTo>
                      <a:pt x="458" y="489"/>
                    </a:lnTo>
                    <a:lnTo>
                      <a:pt x="464" y="482"/>
                    </a:lnTo>
                    <a:lnTo>
                      <a:pt x="467" y="473"/>
                    </a:lnTo>
                    <a:lnTo>
                      <a:pt x="469" y="466"/>
                    </a:lnTo>
                    <a:lnTo>
                      <a:pt x="469" y="457"/>
                    </a:lnTo>
                    <a:lnTo>
                      <a:pt x="469" y="450"/>
                    </a:lnTo>
                    <a:lnTo>
                      <a:pt x="465" y="442"/>
                    </a:lnTo>
                    <a:lnTo>
                      <a:pt x="461" y="437"/>
                    </a:lnTo>
                    <a:lnTo>
                      <a:pt x="452" y="432"/>
                    </a:lnTo>
                    <a:lnTo>
                      <a:pt x="444" y="429"/>
                    </a:lnTo>
                    <a:lnTo>
                      <a:pt x="435" y="426"/>
                    </a:lnTo>
                    <a:lnTo>
                      <a:pt x="427" y="426"/>
                    </a:lnTo>
                    <a:lnTo>
                      <a:pt x="414" y="427"/>
                    </a:lnTo>
                    <a:lnTo>
                      <a:pt x="401" y="429"/>
                    </a:lnTo>
                    <a:lnTo>
                      <a:pt x="385" y="430"/>
                    </a:lnTo>
                    <a:lnTo>
                      <a:pt x="371" y="433"/>
                    </a:lnTo>
                    <a:lnTo>
                      <a:pt x="363" y="434"/>
                    </a:lnTo>
                    <a:lnTo>
                      <a:pt x="354" y="436"/>
                    </a:lnTo>
                    <a:lnTo>
                      <a:pt x="345" y="437"/>
                    </a:lnTo>
                    <a:lnTo>
                      <a:pt x="338" y="440"/>
                    </a:lnTo>
                    <a:lnTo>
                      <a:pt x="330" y="440"/>
                    </a:lnTo>
                    <a:lnTo>
                      <a:pt x="321" y="443"/>
                    </a:lnTo>
                    <a:lnTo>
                      <a:pt x="313" y="443"/>
                    </a:lnTo>
                    <a:lnTo>
                      <a:pt x="304" y="446"/>
                    </a:lnTo>
                    <a:lnTo>
                      <a:pt x="295" y="447"/>
                    </a:lnTo>
                    <a:lnTo>
                      <a:pt x="287" y="449"/>
                    </a:lnTo>
                    <a:lnTo>
                      <a:pt x="280" y="450"/>
                    </a:lnTo>
                    <a:lnTo>
                      <a:pt x="273" y="453"/>
                    </a:lnTo>
                    <a:lnTo>
                      <a:pt x="258" y="454"/>
                    </a:lnTo>
                    <a:lnTo>
                      <a:pt x="247" y="457"/>
                    </a:lnTo>
                    <a:lnTo>
                      <a:pt x="237" y="459"/>
                    </a:lnTo>
                    <a:lnTo>
                      <a:pt x="231" y="460"/>
                    </a:lnTo>
                    <a:lnTo>
                      <a:pt x="230" y="450"/>
                    </a:lnTo>
                    <a:lnTo>
                      <a:pt x="230" y="440"/>
                    </a:lnTo>
                    <a:lnTo>
                      <a:pt x="230" y="432"/>
                    </a:lnTo>
                    <a:lnTo>
                      <a:pt x="230" y="423"/>
                    </a:lnTo>
                    <a:lnTo>
                      <a:pt x="230" y="414"/>
                    </a:lnTo>
                    <a:lnTo>
                      <a:pt x="231" y="406"/>
                    </a:lnTo>
                    <a:lnTo>
                      <a:pt x="233" y="397"/>
                    </a:lnTo>
                    <a:lnTo>
                      <a:pt x="234" y="389"/>
                    </a:lnTo>
                    <a:lnTo>
                      <a:pt x="234" y="379"/>
                    </a:lnTo>
                    <a:lnTo>
                      <a:pt x="237" y="370"/>
                    </a:lnTo>
                    <a:lnTo>
                      <a:pt x="237" y="362"/>
                    </a:lnTo>
                    <a:lnTo>
                      <a:pt x="240" y="353"/>
                    </a:lnTo>
                    <a:lnTo>
                      <a:pt x="240" y="343"/>
                    </a:lnTo>
                    <a:lnTo>
                      <a:pt x="241" y="335"/>
                    </a:lnTo>
                    <a:lnTo>
                      <a:pt x="241" y="326"/>
                    </a:lnTo>
                    <a:lnTo>
                      <a:pt x="243" y="318"/>
                    </a:lnTo>
                    <a:lnTo>
                      <a:pt x="93" y="355"/>
                    </a:lnTo>
                    <a:lnTo>
                      <a:pt x="92" y="345"/>
                    </a:lnTo>
                    <a:lnTo>
                      <a:pt x="93" y="336"/>
                    </a:lnTo>
                    <a:lnTo>
                      <a:pt x="96" y="326"/>
                    </a:lnTo>
                    <a:lnTo>
                      <a:pt x="103" y="316"/>
                    </a:lnTo>
                    <a:lnTo>
                      <a:pt x="107" y="303"/>
                    </a:lnTo>
                    <a:lnTo>
                      <a:pt x="114" y="292"/>
                    </a:lnTo>
                    <a:lnTo>
                      <a:pt x="122" y="280"/>
                    </a:lnTo>
                    <a:lnTo>
                      <a:pt x="130" y="269"/>
                    </a:lnTo>
                    <a:lnTo>
                      <a:pt x="136" y="256"/>
                    </a:lnTo>
                    <a:lnTo>
                      <a:pt x="143" y="243"/>
                    </a:lnTo>
                    <a:lnTo>
                      <a:pt x="147" y="232"/>
                    </a:lnTo>
                    <a:lnTo>
                      <a:pt x="153" y="223"/>
                    </a:lnTo>
                    <a:lnTo>
                      <a:pt x="154" y="212"/>
                    </a:lnTo>
                    <a:lnTo>
                      <a:pt x="154" y="205"/>
                    </a:lnTo>
                    <a:lnTo>
                      <a:pt x="151" y="196"/>
                    </a:lnTo>
                    <a:lnTo>
                      <a:pt x="147" y="192"/>
                    </a:lnTo>
                    <a:lnTo>
                      <a:pt x="77" y="112"/>
                    </a:lnTo>
                    <a:lnTo>
                      <a:pt x="42" y="132"/>
                    </a:lnTo>
                    <a:lnTo>
                      <a:pt x="37" y="139"/>
                    </a:lnTo>
                    <a:lnTo>
                      <a:pt x="36" y="146"/>
                    </a:lnTo>
                    <a:lnTo>
                      <a:pt x="35" y="155"/>
                    </a:lnTo>
                    <a:lnTo>
                      <a:pt x="35" y="165"/>
                    </a:lnTo>
                    <a:lnTo>
                      <a:pt x="35" y="174"/>
                    </a:lnTo>
                    <a:lnTo>
                      <a:pt x="35" y="184"/>
                    </a:lnTo>
                    <a:lnTo>
                      <a:pt x="36" y="194"/>
                    </a:lnTo>
                    <a:lnTo>
                      <a:pt x="37" y="205"/>
                    </a:lnTo>
                    <a:lnTo>
                      <a:pt x="37" y="213"/>
                    </a:lnTo>
                    <a:lnTo>
                      <a:pt x="39" y="225"/>
                    </a:lnTo>
                    <a:lnTo>
                      <a:pt x="40" y="235"/>
                    </a:lnTo>
                    <a:lnTo>
                      <a:pt x="43" y="246"/>
                    </a:lnTo>
                    <a:lnTo>
                      <a:pt x="45" y="256"/>
                    </a:lnTo>
                    <a:lnTo>
                      <a:pt x="49" y="269"/>
                    </a:lnTo>
                    <a:lnTo>
                      <a:pt x="50" y="279"/>
                    </a:lnTo>
                    <a:lnTo>
                      <a:pt x="55" y="292"/>
                    </a:lnTo>
                    <a:lnTo>
                      <a:pt x="56" y="302"/>
                    </a:lnTo>
                    <a:lnTo>
                      <a:pt x="59" y="312"/>
                    </a:lnTo>
                    <a:lnTo>
                      <a:pt x="62" y="322"/>
                    </a:lnTo>
                    <a:lnTo>
                      <a:pt x="65" y="333"/>
                    </a:lnTo>
                    <a:lnTo>
                      <a:pt x="66" y="343"/>
                    </a:lnTo>
                    <a:lnTo>
                      <a:pt x="70" y="353"/>
                    </a:lnTo>
                    <a:lnTo>
                      <a:pt x="72" y="363"/>
                    </a:lnTo>
                    <a:lnTo>
                      <a:pt x="76" y="373"/>
                    </a:lnTo>
                    <a:lnTo>
                      <a:pt x="77" y="382"/>
                    </a:lnTo>
                    <a:lnTo>
                      <a:pt x="79" y="390"/>
                    </a:lnTo>
                    <a:lnTo>
                      <a:pt x="80" y="399"/>
                    </a:lnTo>
                    <a:lnTo>
                      <a:pt x="83" y="407"/>
                    </a:lnTo>
                    <a:lnTo>
                      <a:pt x="86" y="420"/>
                    </a:lnTo>
                    <a:lnTo>
                      <a:pt x="87" y="433"/>
                    </a:lnTo>
                    <a:lnTo>
                      <a:pt x="143" y="477"/>
                    </a:lnTo>
                    <a:lnTo>
                      <a:pt x="140" y="482"/>
                    </a:lnTo>
                    <a:lnTo>
                      <a:pt x="137" y="494"/>
                    </a:lnTo>
                    <a:lnTo>
                      <a:pt x="134" y="503"/>
                    </a:lnTo>
                    <a:lnTo>
                      <a:pt x="133" y="513"/>
                    </a:lnTo>
                    <a:lnTo>
                      <a:pt x="132" y="523"/>
                    </a:lnTo>
                    <a:lnTo>
                      <a:pt x="130" y="536"/>
                    </a:lnTo>
                    <a:lnTo>
                      <a:pt x="127" y="546"/>
                    </a:lnTo>
                    <a:lnTo>
                      <a:pt x="126" y="557"/>
                    </a:lnTo>
                    <a:lnTo>
                      <a:pt x="123" y="566"/>
                    </a:lnTo>
                    <a:lnTo>
                      <a:pt x="123" y="576"/>
                    </a:lnTo>
                    <a:lnTo>
                      <a:pt x="120" y="583"/>
                    </a:lnTo>
                    <a:lnTo>
                      <a:pt x="119" y="590"/>
                    </a:lnTo>
                    <a:lnTo>
                      <a:pt x="119" y="593"/>
                    </a:lnTo>
                    <a:lnTo>
                      <a:pt x="119" y="596"/>
                    </a:lnTo>
                    <a:lnTo>
                      <a:pt x="110" y="584"/>
                    </a:lnTo>
                    <a:lnTo>
                      <a:pt x="104" y="574"/>
                    </a:lnTo>
                    <a:lnTo>
                      <a:pt x="100" y="563"/>
                    </a:lnTo>
                    <a:lnTo>
                      <a:pt x="96" y="553"/>
                    </a:lnTo>
                    <a:lnTo>
                      <a:pt x="92" y="541"/>
                    </a:lnTo>
                    <a:lnTo>
                      <a:pt x="87" y="530"/>
                    </a:lnTo>
                    <a:lnTo>
                      <a:pt x="84" y="519"/>
                    </a:lnTo>
                    <a:lnTo>
                      <a:pt x="83" y="509"/>
                    </a:lnTo>
                    <a:lnTo>
                      <a:pt x="80" y="496"/>
                    </a:lnTo>
                    <a:lnTo>
                      <a:pt x="79" y="484"/>
                    </a:lnTo>
                    <a:lnTo>
                      <a:pt x="76" y="473"/>
                    </a:lnTo>
                    <a:lnTo>
                      <a:pt x="74" y="463"/>
                    </a:lnTo>
                    <a:lnTo>
                      <a:pt x="72" y="450"/>
                    </a:lnTo>
                    <a:lnTo>
                      <a:pt x="70" y="439"/>
                    </a:lnTo>
                    <a:lnTo>
                      <a:pt x="69" y="427"/>
                    </a:lnTo>
                    <a:lnTo>
                      <a:pt x="67" y="417"/>
                    </a:lnTo>
                    <a:lnTo>
                      <a:pt x="62" y="407"/>
                    </a:lnTo>
                    <a:lnTo>
                      <a:pt x="57" y="397"/>
                    </a:lnTo>
                    <a:lnTo>
                      <a:pt x="55" y="387"/>
                    </a:lnTo>
                    <a:lnTo>
                      <a:pt x="52" y="377"/>
                    </a:lnTo>
                    <a:lnTo>
                      <a:pt x="47" y="367"/>
                    </a:lnTo>
                    <a:lnTo>
                      <a:pt x="46" y="357"/>
                    </a:lnTo>
                    <a:lnTo>
                      <a:pt x="43" y="347"/>
                    </a:lnTo>
                    <a:lnTo>
                      <a:pt x="43" y="339"/>
                    </a:lnTo>
                    <a:lnTo>
                      <a:pt x="40" y="328"/>
                    </a:lnTo>
                    <a:lnTo>
                      <a:pt x="39" y="318"/>
                    </a:lnTo>
                    <a:lnTo>
                      <a:pt x="37" y="308"/>
                    </a:lnTo>
                    <a:lnTo>
                      <a:pt x="37" y="298"/>
                    </a:lnTo>
                    <a:lnTo>
                      <a:pt x="36" y="286"/>
                    </a:lnTo>
                    <a:lnTo>
                      <a:pt x="35" y="278"/>
                    </a:lnTo>
                    <a:lnTo>
                      <a:pt x="35" y="266"/>
                    </a:lnTo>
                    <a:lnTo>
                      <a:pt x="35" y="258"/>
                    </a:lnTo>
                    <a:lnTo>
                      <a:pt x="33" y="246"/>
                    </a:lnTo>
                    <a:lnTo>
                      <a:pt x="32" y="236"/>
                    </a:lnTo>
                    <a:lnTo>
                      <a:pt x="30" y="225"/>
                    </a:lnTo>
                    <a:lnTo>
                      <a:pt x="30" y="215"/>
                    </a:lnTo>
                    <a:lnTo>
                      <a:pt x="29" y="203"/>
                    </a:lnTo>
                    <a:lnTo>
                      <a:pt x="27" y="195"/>
                    </a:lnTo>
                    <a:lnTo>
                      <a:pt x="26" y="184"/>
                    </a:lnTo>
                    <a:lnTo>
                      <a:pt x="26" y="175"/>
                    </a:lnTo>
                    <a:lnTo>
                      <a:pt x="23" y="165"/>
                    </a:lnTo>
                    <a:lnTo>
                      <a:pt x="22" y="155"/>
                    </a:lnTo>
                    <a:lnTo>
                      <a:pt x="19" y="145"/>
                    </a:lnTo>
                    <a:lnTo>
                      <a:pt x="17" y="136"/>
                    </a:lnTo>
                    <a:lnTo>
                      <a:pt x="15" y="127"/>
                    </a:lnTo>
                    <a:lnTo>
                      <a:pt x="12" y="117"/>
                    </a:lnTo>
                    <a:lnTo>
                      <a:pt x="7" y="108"/>
                    </a:lnTo>
                    <a:lnTo>
                      <a:pt x="5" y="99"/>
                    </a:lnTo>
                    <a:lnTo>
                      <a:pt x="0" y="89"/>
                    </a:lnTo>
                    <a:lnTo>
                      <a:pt x="6" y="81"/>
                    </a:lnTo>
                    <a:lnTo>
                      <a:pt x="10" y="77"/>
                    </a:lnTo>
                    <a:lnTo>
                      <a:pt x="17" y="74"/>
                    </a:lnTo>
                    <a:lnTo>
                      <a:pt x="25" y="71"/>
                    </a:lnTo>
                    <a:lnTo>
                      <a:pt x="33" y="69"/>
                    </a:lnTo>
                    <a:lnTo>
                      <a:pt x="42" y="67"/>
                    </a:lnTo>
                    <a:lnTo>
                      <a:pt x="50" y="65"/>
                    </a:lnTo>
                    <a:lnTo>
                      <a:pt x="59" y="62"/>
                    </a:lnTo>
                    <a:lnTo>
                      <a:pt x="69" y="61"/>
                    </a:lnTo>
                    <a:lnTo>
                      <a:pt x="77" y="58"/>
                    </a:lnTo>
                    <a:lnTo>
                      <a:pt x="86" y="58"/>
                    </a:lnTo>
                    <a:lnTo>
                      <a:pt x="93" y="55"/>
                    </a:lnTo>
                    <a:lnTo>
                      <a:pt x="100" y="55"/>
                    </a:lnTo>
                    <a:lnTo>
                      <a:pt x="100" y="1"/>
                    </a:lnTo>
                    <a:lnTo>
                      <a:pt x="112" y="1"/>
                    </a:lnTo>
                    <a:lnTo>
                      <a:pt x="124" y="1"/>
                    </a:lnTo>
                    <a:lnTo>
                      <a:pt x="137" y="0"/>
                    </a:lnTo>
                    <a:lnTo>
                      <a:pt x="150" y="5"/>
                    </a:lnTo>
                    <a:lnTo>
                      <a:pt x="146" y="17"/>
                    </a:lnTo>
                    <a:lnTo>
                      <a:pt x="140" y="30"/>
                    </a:lnTo>
                    <a:lnTo>
                      <a:pt x="132" y="42"/>
                    </a:lnTo>
                    <a:lnTo>
                      <a:pt x="124" y="55"/>
                    </a:lnTo>
                    <a:lnTo>
                      <a:pt x="114" y="65"/>
                    </a:lnTo>
                    <a:lnTo>
                      <a:pt x="106" y="75"/>
                    </a:lnTo>
                    <a:lnTo>
                      <a:pt x="97" y="85"/>
                    </a:lnTo>
                    <a:lnTo>
                      <a:pt x="90" y="97"/>
                    </a:lnTo>
                    <a:close/>
                  </a:path>
                </a:pathLst>
              </a:custGeom>
              <a:solidFill>
                <a:srgbClr val="B5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07" name="Freeform 98">
                <a:extLst>
                  <a:ext uri="{FF2B5EF4-FFF2-40B4-BE49-F238E27FC236}">
                    <a16:creationId xmlns:a16="http://schemas.microsoft.com/office/drawing/2014/main" id="{61842722-A1CB-4464-8AFF-B415783A2F8F}"/>
                  </a:ext>
                </a:extLst>
              </p:cNvPr>
              <p:cNvSpPr>
                <a:spLocks/>
              </p:cNvSpPr>
              <p:nvPr/>
            </p:nvSpPr>
            <p:spPr bwMode="auto">
              <a:xfrm>
                <a:off x="5778500" y="769938"/>
                <a:ext cx="446088" cy="85725"/>
              </a:xfrm>
              <a:custGeom>
                <a:avLst/>
                <a:gdLst>
                  <a:gd name="T0" fmla="*/ 2147483646 w 844"/>
                  <a:gd name="T1" fmla="*/ 2147483646 h 162"/>
                  <a:gd name="T2" fmla="*/ 2147483646 w 844"/>
                  <a:gd name="T3" fmla="*/ 2147483646 h 162"/>
                  <a:gd name="T4" fmla="*/ 2147483646 w 844"/>
                  <a:gd name="T5" fmla="*/ 2147483646 h 162"/>
                  <a:gd name="T6" fmla="*/ 2147483646 w 844"/>
                  <a:gd name="T7" fmla="*/ 2147483646 h 162"/>
                  <a:gd name="T8" fmla="*/ 2147483646 w 844"/>
                  <a:gd name="T9" fmla="*/ 2147483646 h 162"/>
                  <a:gd name="T10" fmla="*/ 2147483646 w 844"/>
                  <a:gd name="T11" fmla="*/ 2147483646 h 162"/>
                  <a:gd name="T12" fmla="*/ 2147483646 w 844"/>
                  <a:gd name="T13" fmla="*/ 2147483646 h 162"/>
                  <a:gd name="T14" fmla="*/ 2147483646 w 844"/>
                  <a:gd name="T15" fmla="*/ 2147483646 h 162"/>
                  <a:gd name="T16" fmla="*/ 2147483646 w 844"/>
                  <a:gd name="T17" fmla="*/ 2147483646 h 162"/>
                  <a:gd name="T18" fmla="*/ 2147483646 w 844"/>
                  <a:gd name="T19" fmla="*/ 2147483646 h 162"/>
                  <a:gd name="T20" fmla="*/ 2147483646 w 844"/>
                  <a:gd name="T21" fmla="*/ 2147483646 h 162"/>
                  <a:gd name="T22" fmla="*/ 2147483646 w 844"/>
                  <a:gd name="T23" fmla="*/ 2147483646 h 162"/>
                  <a:gd name="T24" fmla="*/ 2147483646 w 844"/>
                  <a:gd name="T25" fmla="*/ 2147483646 h 162"/>
                  <a:gd name="T26" fmla="*/ 2147483646 w 844"/>
                  <a:gd name="T27" fmla="*/ 0 h 162"/>
                  <a:gd name="T28" fmla="*/ 2147483646 w 844"/>
                  <a:gd name="T29" fmla="*/ 2147483646 h 162"/>
                  <a:gd name="T30" fmla="*/ 2147483646 w 844"/>
                  <a:gd name="T31" fmla="*/ 2147483646 h 162"/>
                  <a:gd name="T32" fmla="*/ 2147483646 w 844"/>
                  <a:gd name="T33" fmla="*/ 2147483646 h 162"/>
                  <a:gd name="T34" fmla="*/ 2147483646 w 844"/>
                  <a:gd name="T35" fmla="*/ 2147483646 h 162"/>
                  <a:gd name="T36" fmla="*/ 2147483646 w 844"/>
                  <a:gd name="T37" fmla="*/ 2147483646 h 162"/>
                  <a:gd name="T38" fmla="*/ 2147483646 w 844"/>
                  <a:gd name="T39" fmla="*/ 2147483646 h 162"/>
                  <a:gd name="T40" fmla="*/ 2147483646 w 844"/>
                  <a:gd name="T41" fmla="*/ 2147483646 h 162"/>
                  <a:gd name="T42" fmla="*/ 2147483646 w 844"/>
                  <a:gd name="T43" fmla="*/ 2147483646 h 162"/>
                  <a:gd name="T44" fmla="*/ 2147483646 w 844"/>
                  <a:gd name="T45" fmla="*/ 2147483646 h 162"/>
                  <a:gd name="T46" fmla="*/ 2147483646 w 844"/>
                  <a:gd name="T47" fmla="*/ 2147483646 h 162"/>
                  <a:gd name="T48" fmla="*/ 2147483646 w 844"/>
                  <a:gd name="T49" fmla="*/ 2147483646 h 162"/>
                  <a:gd name="T50" fmla="*/ 2147483646 w 844"/>
                  <a:gd name="T51" fmla="*/ 2147483646 h 162"/>
                  <a:gd name="T52" fmla="*/ 2147483646 w 844"/>
                  <a:gd name="T53" fmla="*/ 2147483646 h 162"/>
                  <a:gd name="T54" fmla="*/ 2147483646 w 844"/>
                  <a:gd name="T55" fmla="*/ 2147483646 h 162"/>
                  <a:gd name="T56" fmla="*/ 2147483646 w 844"/>
                  <a:gd name="T57" fmla="*/ 2147483646 h 162"/>
                  <a:gd name="T58" fmla="*/ 2147483646 w 844"/>
                  <a:gd name="T59" fmla="*/ 2147483646 h 162"/>
                  <a:gd name="T60" fmla="*/ 2147483646 w 844"/>
                  <a:gd name="T61" fmla="*/ 2147483646 h 162"/>
                  <a:gd name="T62" fmla="*/ 2147483646 w 844"/>
                  <a:gd name="T63" fmla="*/ 2147483646 h 162"/>
                  <a:gd name="T64" fmla="*/ 2147483646 w 844"/>
                  <a:gd name="T65" fmla="*/ 2147483646 h 162"/>
                  <a:gd name="T66" fmla="*/ 2147483646 w 844"/>
                  <a:gd name="T67" fmla="*/ 2147483646 h 162"/>
                  <a:gd name="T68" fmla="*/ 2147483646 w 844"/>
                  <a:gd name="T69" fmla="*/ 2147483646 h 162"/>
                  <a:gd name="T70" fmla="*/ 2147483646 w 844"/>
                  <a:gd name="T71" fmla="*/ 2147483646 h 162"/>
                  <a:gd name="T72" fmla="*/ 2147483646 w 844"/>
                  <a:gd name="T73" fmla="*/ 2147483646 h 162"/>
                  <a:gd name="T74" fmla="*/ 2147483646 w 844"/>
                  <a:gd name="T75" fmla="*/ 2147483646 h 162"/>
                  <a:gd name="T76" fmla="*/ 2147483646 w 844"/>
                  <a:gd name="T77" fmla="*/ 2147483646 h 16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44" h="162">
                    <a:moveTo>
                      <a:pt x="838" y="78"/>
                    </a:moveTo>
                    <a:lnTo>
                      <a:pt x="670" y="135"/>
                    </a:lnTo>
                    <a:lnTo>
                      <a:pt x="657" y="136"/>
                    </a:lnTo>
                    <a:lnTo>
                      <a:pt x="645" y="139"/>
                    </a:lnTo>
                    <a:lnTo>
                      <a:pt x="634" y="139"/>
                    </a:lnTo>
                    <a:lnTo>
                      <a:pt x="624" y="141"/>
                    </a:lnTo>
                    <a:lnTo>
                      <a:pt x="613" y="138"/>
                    </a:lnTo>
                    <a:lnTo>
                      <a:pt x="604" y="136"/>
                    </a:lnTo>
                    <a:lnTo>
                      <a:pt x="596" y="134"/>
                    </a:lnTo>
                    <a:lnTo>
                      <a:pt x="587" y="132"/>
                    </a:lnTo>
                    <a:lnTo>
                      <a:pt x="577" y="126"/>
                    </a:lnTo>
                    <a:lnTo>
                      <a:pt x="568" y="122"/>
                    </a:lnTo>
                    <a:lnTo>
                      <a:pt x="561" y="117"/>
                    </a:lnTo>
                    <a:lnTo>
                      <a:pt x="554" y="112"/>
                    </a:lnTo>
                    <a:lnTo>
                      <a:pt x="546" y="105"/>
                    </a:lnTo>
                    <a:lnTo>
                      <a:pt x="540" y="99"/>
                    </a:lnTo>
                    <a:lnTo>
                      <a:pt x="534" y="92"/>
                    </a:lnTo>
                    <a:lnTo>
                      <a:pt x="530" y="87"/>
                    </a:lnTo>
                    <a:lnTo>
                      <a:pt x="523" y="78"/>
                    </a:lnTo>
                    <a:lnTo>
                      <a:pt x="517" y="71"/>
                    </a:lnTo>
                    <a:lnTo>
                      <a:pt x="513" y="62"/>
                    </a:lnTo>
                    <a:lnTo>
                      <a:pt x="509" y="55"/>
                    </a:lnTo>
                    <a:lnTo>
                      <a:pt x="500" y="41"/>
                    </a:lnTo>
                    <a:lnTo>
                      <a:pt x="494" y="30"/>
                    </a:lnTo>
                    <a:lnTo>
                      <a:pt x="489" y="17"/>
                    </a:lnTo>
                    <a:lnTo>
                      <a:pt x="486" y="8"/>
                    </a:lnTo>
                    <a:lnTo>
                      <a:pt x="484" y="1"/>
                    </a:lnTo>
                    <a:lnTo>
                      <a:pt x="484" y="0"/>
                    </a:lnTo>
                    <a:lnTo>
                      <a:pt x="0" y="38"/>
                    </a:lnTo>
                    <a:lnTo>
                      <a:pt x="1" y="58"/>
                    </a:lnTo>
                    <a:lnTo>
                      <a:pt x="463" y="17"/>
                    </a:lnTo>
                    <a:lnTo>
                      <a:pt x="463" y="18"/>
                    </a:lnTo>
                    <a:lnTo>
                      <a:pt x="466" y="24"/>
                    </a:lnTo>
                    <a:lnTo>
                      <a:pt x="469" y="32"/>
                    </a:lnTo>
                    <a:lnTo>
                      <a:pt x="476" y="45"/>
                    </a:lnTo>
                    <a:lnTo>
                      <a:pt x="479" y="51"/>
                    </a:lnTo>
                    <a:lnTo>
                      <a:pt x="482" y="58"/>
                    </a:lnTo>
                    <a:lnTo>
                      <a:pt x="486" y="64"/>
                    </a:lnTo>
                    <a:lnTo>
                      <a:pt x="491" y="72"/>
                    </a:lnTo>
                    <a:lnTo>
                      <a:pt x="496" y="79"/>
                    </a:lnTo>
                    <a:lnTo>
                      <a:pt x="501" y="88"/>
                    </a:lnTo>
                    <a:lnTo>
                      <a:pt x="507" y="97"/>
                    </a:lnTo>
                    <a:lnTo>
                      <a:pt x="516" y="105"/>
                    </a:lnTo>
                    <a:lnTo>
                      <a:pt x="521" y="111"/>
                    </a:lnTo>
                    <a:lnTo>
                      <a:pt x="529" y="118"/>
                    </a:lnTo>
                    <a:lnTo>
                      <a:pt x="536" y="125"/>
                    </a:lnTo>
                    <a:lnTo>
                      <a:pt x="544" y="132"/>
                    </a:lnTo>
                    <a:lnTo>
                      <a:pt x="551" y="138"/>
                    </a:lnTo>
                    <a:lnTo>
                      <a:pt x="560" y="144"/>
                    </a:lnTo>
                    <a:lnTo>
                      <a:pt x="570" y="148"/>
                    </a:lnTo>
                    <a:lnTo>
                      <a:pt x="580" y="154"/>
                    </a:lnTo>
                    <a:lnTo>
                      <a:pt x="588" y="155"/>
                    </a:lnTo>
                    <a:lnTo>
                      <a:pt x="600" y="158"/>
                    </a:lnTo>
                    <a:lnTo>
                      <a:pt x="610" y="159"/>
                    </a:lnTo>
                    <a:lnTo>
                      <a:pt x="623" y="162"/>
                    </a:lnTo>
                    <a:lnTo>
                      <a:pt x="635" y="161"/>
                    </a:lnTo>
                    <a:lnTo>
                      <a:pt x="648" y="161"/>
                    </a:lnTo>
                    <a:lnTo>
                      <a:pt x="661" y="158"/>
                    </a:lnTo>
                    <a:lnTo>
                      <a:pt x="675" y="155"/>
                    </a:lnTo>
                    <a:lnTo>
                      <a:pt x="675" y="154"/>
                    </a:lnTo>
                    <a:lnTo>
                      <a:pt x="681" y="152"/>
                    </a:lnTo>
                    <a:lnTo>
                      <a:pt x="690" y="148"/>
                    </a:lnTo>
                    <a:lnTo>
                      <a:pt x="701" y="145"/>
                    </a:lnTo>
                    <a:lnTo>
                      <a:pt x="712" y="141"/>
                    </a:lnTo>
                    <a:lnTo>
                      <a:pt x="728" y="136"/>
                    </a:lnTo>
                    <a:lnTo>
                      <a:pt x="735" y="134"/>
                    </a:lnTo>
                    <a:lnTo>
                      <a:pt x="742" y="131"/>
                    </a:lnTo>
                    <a:lnTo>
                      <a:pt x="751" y="128"/>
                    </a:lnTo>
                    <a:lnTo>
                      <a:pt x="760" y="126"/>
                    </a:lnTo>
                    <a:lnTo>
                      <a:pt x="774" y="121"/>
                    </a:lnTo>
                    <a:lnTo>
                      <a:pt x="789" y="115"/>
                    </a:lnTo>
                    <a:lnTo>
                      <a:pt x="802" y="111"/>
                    </a:lnTo>
                    <a:lnTo>
                      <a:pt x="817" y="107"/>
                    </a:lnTo>
                    <a:lnTo>
                      <a:pt x="827" y="102"/>
                    </a:lnTo>
                    <a:lnTo>
                      <a:pt x="835" y="99"/>
                    </a:lnTo>
                    <a:lnTo>
                      <a:pt x="841" y="98"/>
                    </a:lnTo>
                    <a:lnTo>
                      <a:pt x="844" y="98"/>
                    </a:lnTo>
                    <a:lnTo>
                      <a:pt x="83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08" name="Freeform 99">
                <a:extLst>
                  <a:ext uri="{FF2B5EF4-FFF2-40B4-BE49-F238E27FC236}">
                    <a16:creationId xmlns:a16="http://schemas.microsoft.com/office/drawing/2014/main" id="{DCE26F91-0FD9-4977-B4C7-28DF49DEB8F0}"/>
                  </a:ext>
                </a:extLst>
              </p:cNvPr>
              <p:cNvSpPr>
                <a:spLocks/>
              </p:cNvSpPr>
              <p:nvPr/>
            </p:nvSpPr>
            <p:spPr bwMode="auto">
              <a:xfrm>
                <a:off x="5946775" y="1230313"/>
                <a:ext cx="373063" cy="296863"/>
              </a:xfrm>
              <a:custGeom>
                <a:avLst/>
                <a:gdLst>
                  <a:gd name="T0" fmla="*/ 2147483646 w 706"/>
                  <a:gd name="T1" fmla="*/ 2147483646 h 561"/>
                  <a:gd name="T2" fmla="*/ 2147483646 w 706"/>
                  <a:gd name="T3" fmla="*/ 2147483646 h 561"/>
                  <a:gd name="T4" fmla="*/ 2147483646 w 706"/>
                  <a:gd name="T5" fmla="*/ 2147483646 h 561"/>
                  <a:gd name="T6" fmla="*/ 2147483646 w 706"/>
                  <a:gd name="T7" fmla="*/ 2147483646 h 561"/>
                  <a:gd name="T8" fmla="*/ 2147483646 w 706"/>
                  <a:gd name="T9" fmla="*/ 2147483646 h 561"/>
                  <a:gd name="T10" fmla="*/ 2147483646 w 706"/>
                  <a:gd name="T11" fmla="*/ 2147483646 h 561"/>
                  <a:gd name="T12" fmla="*/ 2147483646 w 706"/>
                  <a:gd name="T13" fmla="*/ 2147483646 h 561"/>
                  <a:gd name="T14" fmla="*/ 2147483646 w 706"/>
                  <a:gd name="T15" fmla="*/ 2147483646 h 561"/>
                  <a:gd name="T16" fmla="*/ 2147483646 w 706"/>
                  <a:gd name="T17" fmla="*/ 2147483646 h 561"/>
                  <a:gd name="T18" fmla="*/ 2147483646 w 706"/>
                  <a:gd name="T19" fmla="*/ 2147483646 h 561"/>
                  <a:gd name="T20" fmla="*/ 2147483646 w 706"/>
                  <a:gd name="T21" fmla="*/ 2147483646 h 561"/>
                  <a:gd name="T22" fmla="*/ 2147483646 w 706"/>
                  <a:gd name="T23" fmla="*/ 2147483646 h 561"/>
                  <a:gd name="T24" fmla="*/ 2147483646 w 706"/>
                  <a:gd name="T25" fmla="*/ 2147483646 h 561"/>
                  <a:gd name="T26" fmla="*/ 2147483646 w 706"/>
                  <a:gd name="T27" fmla="*/ 2147483646 h 561"/>
                  <a:gd name="T28" fmla="*/ 2147483646 w 706"/>
                  <a:gd name="T29" fmla="*/ 2147483646 h 561"/>
                  <a:gd name="T30" fmla="*/ 2147483646 w 706"/>
                  <a:gd name="T31" fmla="*/ 2147483646 h 561"/>
                  <a:gd name="T32" fmla="*/ 2147483646 w 706"/>
                  <a:gd name="T33" fmla="*/ 2147483646 h 561"/>
                  <a:gd name="T34" fmla="*/ 2147483646 w 706"/>
                  <a:gd name="T35" fmla="*/ 2147483646 h 561"/>
                  <a:gd name="T36" fmla="*/ 2147483646 w 706"/>
                  <a:gd name="T37" fmla="*/ 2147483646 h 561"/>
                  <a:gd name="T38" fmla="*/ 2147483646 w 706"/>
                  <a:gd name="T39" fmla="*/ 2147483646 h 561"/>
                  <a:gd name="T40" fmla="*/ 2147483646 w 706"/>
                  <a:gd name="T41" fmla="*/ 2147483646 h 561"/>
                  <a:gd name="T42" fmla="*/ 2147483646 w 706"/>
                  <a:gd name="T43" fmla="*/ 2147483646 h 561"/>
                  <a:gd name="T44" fmla="*/ 2147483646 w 706"/>
                  <a:gd name="T45" fmla="*/ 2147483646 h 561"/>
                  <a:gd name="T46" fmla="*/ 2147483646 w 706"/>
                  <a:gd name="T47" fmla="*/ 2147483646 h 561"/>
                  <a:gd name="T48" fmla="*/ 2147483646 w 706"/>
                  <a:gd name="T49" fmla="*/ 2147483646 h 561"/>
                  <a:gd name="T50" fmla="*/ 2147483646 w 706"/>
                  <a:gd name="T51" fmla="*/ 2147483646 h 561"/>
                  <a:gd name="T52" fmla="*/ 2147483646 w 706"/>
                  <a:gd name="T53" fmla="*/ 2147483646 h 561"/>
                  <a:gd name="T54" fmla="*/ 2147483646 w 706"/>
                  <a:gd name="T55" fmla="*/ 2147483646 h 561"/>
                  <a:gd name="T56" fmla="*/ 0 w 706"/>
                  <a:gd name="T57" fmla="*/ 2147483646 h 561"/>
                  <a:gd name="T58" fmla="*/ 2147483646 w 706"/>
                  <a:gd name="T59" fmla="*/ 2147483646 h 561"/>
                  <a:gd name="T60" fmla="*/ 2147483646 w 706"/>
                  <a:gd name="T61" fmla="*/ 2147483646 h 561"/>
                  <a:gd name="T62" fmla="*/ 2147483646 w 706"/>
                  <a:gd name="T63" fmla="*/ 2147483646 h 561"/>
                  <a:gd name="T64" fmla="*/ 2147483646 w 706"/>
                  <a:gd name="T65" fmla="*/ 2147483646 h 561"/>
                  <a:gd name="T66" fmla="*/ 2147483646 w 706"/>
                  <a:gd name="T67" fmla="*/ 2147483646 h 561"/>
                  <a:gd name="T68" fmla="*/ 2147483646 w 706"/>
                  <a:gd name="T69" fmla="*/ 2147483646 h 561"/>
                  <a:gd name="T70" fmla="*/ 2147483646 w 706"/>
                  <a:gd name="T71" fmla="*/ 2147483646 h 561"/>
                  <a:gd name="T72" fmla="*/ 2147483646 w 706"/>
                  <a:gd name="T73" fmla="*/ 2147483646 h 561"/>
                  <a:gd name="T74" fmla="*/ 2147483646 w 706"/>
                  <a:gd name="T75" fmla="*/ 2147483646 h 561"/>
                  <a:gd name="T76" fmla="*/ 2147483646 w 706"/>
                  <a:gd name="T77" fmla="*/ 2147483646 h 561"/>
                  <a:gd name="T78" fmla="*/ 2147483646 w 706"/>
                  <a:gd name="T79" fmla="*/ 2147483646 h 561"/>
                  <a:gd name="T80" fmla="*/ 2147483646 w 706"/>
                  <a:gd name="T81" fmla="*/ 2147483646 h 561"/>
                  <a:gd name="T82" fmla="*/ 2147483646 w 706"/>
                  <a:gd name="T83" fmla="*/ 2147483646 h 561"/>
                  <a:gd name="T84" fmla="*/ 2147483646 w 706"/>
                  <a:gd name="T85" fmla="*/ 2147483646 h 561"/>
                  <a:gd name="T86" fmla="*/ 2147483646 w 706"/>
                  <a:gd name="T87" fmla="*/ 0 h 561"/>
                  <a:gd name="T88" fmla="*/ 2147483646 w 706"/>
                  <a:gd name="T89" fmla="*/ 2147483646 h 561"/>
                  <a:gd name="T90" fmla="*/ 2147483646 w 706"/>
                  <a:gd name="T91" fmla="*/ 2147483646 h 561"/>
                  <a:gd name="T92" fmla="*/ 2147483646 w 706"/>
                  <a:gd name="T93" fmla="*/ 2147483646 h 561"/>
                  <a:gd name="T94" fmla="*/ 2147483646 w 706"/>
                  <a:gd name="T95" fmla="*/ 2147483646 h 561"/>
                  <a:gd name="T96" fmla="*/ 2147483646 w 706"/>
                  <a:gd name="T97" fmla="*/ 2147483646 h 561"/>
                  <a:gd name="T98" fmla="*/ 2147483646 w 706"/>
                  <a:gd name="T99" fmla="*/ 2147483646 h 561"/>
                  <a:gd name="T100" fmla="*/ 2147483646 w 706"/>
                  <a:gd name="T101" fmla="*/ 2147483646 h 561"/>
                  <a:gd name="T102" fmla="*/ 2147483646 w 706"/>
                  <a:gd name="T103" fmla="*/ 2147483646 h 561"/>
                  <a:gd name="T104" fmla="*/ 2147483646 w 706"/>
                  <a:gd name="T105" fmla="*/ 2147483646 h 561"/>
                  <a:gd name="T106" fmla="*/ 2147483646 w 706"/>
                  <a:gd name="T107" fmla="*/ 2147483646 h 561"/>
                  <a:gd name="T108" fmla="*/ 2147483646 w 706"/>
                  <a:gd name="T109" fmla="*/ 2147483646 h 56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06" h="561">
                    <a:moveTo>
                      <a:pt x="108" y="469"/>
                    </a:moveTo>
                    <a:lnTo>
                      <a:pt x="118" y="472"/>
                    </a:lnTo>
                    <a:lnTo>
                      <a:pt x="130" y="476"/>
                    </a:lnTo>
                    <a:lnTo>
                      <a:pt x="138" y="477"/>
                    </a:lnTo>
                    <a:lnTo>
                      <a:pt x="148" y="480"/>
                    </a:lnTo>
                    <a:lnTo>
                      <a:pt x="157" y="482"/>
                    </a:lnTo>
                    <a:lnTo>
                      <a:pt x="165" y="483"/>
                    </a:lnTo>
                    <a:lnTo>
                      <a:pt x="172" y="484"/>
                    </a:lnTo>
                    <a:lnTo>
                      <a:pt x="181" y="489"/>
                    </a:lnTo>
                    <a:lnTo>
                      <a:pt x="187" y="489"/>
                    </a:lnTo>
                    <a:lnTo>
                      <a:pt x="194" y="489"/>
                    </a:lnTo>
                    <a:lnTo>
                      <a:pt x="202" y="490"/>
                    </a:lnTo>
                    <a:lnTo>
                      <a:pt x="211" y="493"/>
                    </a:lnTo>
                    <a:lnTo>
                      <a:pt x="220" y="496"/>
                    </a:lnTo>
                    <a:lnTo>
                      <a:pt x="230" y="497"/>
                    </a:lnTo>
                    <a:lnTo>
                      <a:pt x="241" y="502"/>
                    </a:lnTo>
                    <a:lnTo>
                      <a:pt x="254" y="506"/>
                    </a:lnTo>
                    <a:lnTo>
                      <a:pt x="252" y="497"/>
                    </a:lnTo>
                    <a:lnTo>
                      <a:pt x="252" y="489"/>
                    </a:lnTo>
                    <a:lnTo>
                      <a:pt x="252" y="480"/>
                    </a:lnTo>
                    <a:lnTo>
                      <a:pt x="252" y="472"/>
                    </a:lnTo>
                    <a:lnTo>
                      <a:pt x="252" y="463"/>
                    </a:lnTo>
                    <a:lnTo>
                      <a:pt x="252" y="456"/>
                    </a:lnTo>
                    <a:lnTo>
                      <a:pt x="252" y="446"/>
                    </a:lnTo>
                    <a:lnTo>
                      <a:pt x="252" y="439"/>
                    </a:lnTo>
                    <a:lnTo>
                      <a:pt x="252" y="430"/>
                    </a:lnTo>
                    <a:lnTo>
                      <a:pt x="252" y="422"/>
                    </a:lnTo>
                    <a:lnTo>
                      <a:pt x="252" y="413"/>
                    </a:lnTo>
                    <a:lnTo>
                      <a:pt x="252" y="405"/>
                    </a:lnTo>
                    <a:lnTo>
                      <a:pt x="252" y="396"/>
                    </a:lnTo>
                    <a:lnTo>
                      <a:pt x="252" y="387"/>
                    </a:lnTo>
                    <a:lnTo>
                      <a:pt x="252" y="379"/>
                    </a:lnTo>
                    <a:lnTo>
                      <a:pt x="252" y="372"/>
                    </a:lnTo>
                    <a:lnTo>
                      <a:pt x="259" y="372"/>
                    </a:lnTo>
                    <a:lnTo>
                      <a:pt x="268" y="372"/>
                    </a:lnTo>
                    <a:lnTo>
                      <a:pt x="275" y="372"/>
                    </a:lnTo>
                    <a:lnTo>
                      <a:pt x="284" y="372"/>
                    </a:lnTo>
                    <a:lnTo>
                      <a:pt x="291" y="372"/>
                    </a:lnTo>
                    <a:lnTo>
                      <a:pt x="299" y="372"/>
                    </a:lnTo>
                    <a:lnTo>
                      <a:pt x="308" y="372"/>
                    </a:lnTo>
                    <a:lnTo>
                      <a:pt x="316" y="373"/>
                    </a:lnTo>
                    <a:lnTo>
                      <a:pt x="324" y="373"/>
                    </a:lnTo>
                    <a:lnTo>
                      <a:pt x="332" y="373"/>
                    </a:lnTo>
                    <a:lnTo>
                      <a:pt x="341" y="373"/>
                    </a:lnTo>
                    <a:lnTo>
                      <a:pt x="349" y="373"/>
                    </a:lnTo>
                    <a:lnTo>
                      <a:pt x="356" y="373"/>
                    </a:lnTo>
                    <a:lnTo>
                      <a:pt x="365" y="373"/>
                    </a:lnTo>
                    <a:lnTo>
                      <a:pt x="374" y="373"/>
                    </a:lnTo>
                    <a:lnTo>
                      <a:pt x="382" y="373"/>
                    </a:lnTo>
                    <a:lnTo>
                      <a:pt x="381" y="363"/>
                    </a:lnTo>
                    <a:lnTo>
                      <a:pt x="381" y="353"/>
                    </a:lnTo>
                    <a:lnTo>
                      <a:pt x="381" y="345"/>
                    </a:lnTo>
                    <a:lnTo>
                      <a:pt x="381" y="336"/>
                    </a:lnTo>
                    <a:lnTo>
                      <a:pt x="381" y="326"/>
                    </a:lnTo>
                    <a:lnTo>
                      <a:pt x="381" y="316"/>
                    </a:lnTo>
                    <a:lnTo>
                      <a:pt x="381" y="308"/>
                    </a:lnTo>
                    <a:lnTo>
                      <a:pt x="381" y="299"/>
                    </a:lnTo>
                    <a:lnTo>
                      <a:pt x="379" y="289"/>
                    </a:lnTo>
                    <a:lnTo>
                      <a:pt x="379" y="281"/>
                    </a:lnTo>
                    <a:lnTo>
                      <a:pt x="379" y="271"/>
                    </a:lnTo>
                    <a:lnTo>
                      <a:pt x="382" y="262"/>
                    </a:lnTo>
                    <a:lnTo>
                      <a:pt x="383" y="253"/>
                    </a:lnTo>
                    <a:lnTo>
                      <a:pt x="386" y="245"/>
                    </a:lnTo>
                    <a:lnTo>
                      <a:pt x="391" y="238"/>
                    </a:lnTo>
                    <a:lnTo>
                      <a:pt x="396" y="231"/>
                    </a:lnTo>
                    <a:lnTo>
                      <a:pt x="562" y="261"/>
                    </a:lnTo>
                    <a:lnTo>
                      <a:pt x="566" y="256"/>
                    </a:lnTo>
                    <a:lnTo>
                      <a:pt x="575" y="251"/>
                    </a:lnTo>
                    <a:lnTo>
                      <a:pt x="582" y="243"/>
                    </a:lnTo>
                    <a:lnTo>
                      <a:pt x="592" y="236"/>
                    </a:lnTo>
                    <a:lnTo>
                      <a:pt x="600" y="228"/>
                    </a:lnTo>
                    <a:lnTo>
                      <a:pt x="610" y="222"/>
                    </a:lnTo>
                    <a:lnTo>
                      <a:pt x="617" y="218"/>
                    </a:lnTo>
                    <a:lnTo>
                      <a:pt x="626" y="216"/>
                    </a:lnTo>
                    <a:lnTo>
                      <a:pt x="626" y="208"/>
                    </a:lnTo>
                    <a:lnTo>
                      <a:pt x="626" y="201"/>
                    </a:lnTo>
                    <a:lnTo>
                      <a:pt x="624" y="192"/>
                    </a:lnTo>
                    <a:lnTo>
                      <a:pt x="623" y="184"/>
                    </a:lnTo>
                    <a:lnTo>
                      <a:pt x="620" y="172"/>
                    </a:lnTo>
                    <a:lnTo>
                      <a:pt x="617" y="164"/>
                    </a:lnTo>
                    <a:lnTo>
                      <a:pt x="613" y="152"/>
                    </a:lnTo>
                    <a:lnTo>
                      <a:pt x="612" y="144"/>
                    </a:lnTo>
                    <a:lnTo>
                      <a:pt x="607" y="134"/>
                    </a:lnTo>
                    <a:lnTo>
                      <a:pt x="606" y="124"/>
                    </a:lnTo>
                    <a:lnTo>
                      <a:pt x="604" y="115"/>
                    </a:lnTo>
                    <a:lnTo>
                      <a:pt x="604" y="108"/>
                    </a:lnTo>
                    <a:lnTo>
                      <a:pt x="604" y="99"/>
                    </a:lnTo>
                    <a:lnTo>
                      <a:pt x="609" y="94"/>
                    </a:lnTo>
                    <a:lnTo>
                      <a:pt x="614" y="88"/>
                    </a:lnTo>
                    <a:lnTo>
                      <a:pt x="623" y="85"/>
                    </a:lnTo>
                    <a:lnTo>
                      <a:pt x="632" y="82"/>
                    </a:lnTo>
                    <a:lnTo>
                      <a:pt x="643" y="81"/>
                    </a:lnTo>
                    <a:lnTo>
                      <a:pt x="652" y="80"/>
                    </a:lnTo>
                    <a:lnTo>
                      <a:pt x="663" y="78"/>
                    </a:lnTo>
                    <a:lnTo>
                      <a:pt x="673" y="77"/>
                    </a:lnTo>
                    <a:lnTo>
                      <a:pt x="683" y="77"/>
                    </a:lnTo>
                    <a:lnTo>
                      <a:pt x="693" y="77"/>
                    </a:lnTo>
                    <a:lnTo>
                      <a:pt x="704" y="77"/>
                    </a:lnTo>
                    <a:lnTo>
                      <a:pt x="704" y="88"/>
                    </a:lnTo>
                    <a:lnTo>
                      <a:pt x="706" y="99"/>
                    </a:lnTo>
                    <a:lnTo>
                      <a:pt x="704" y="111"/>
                    </a:lnTo>
                    <a:lnTo>
                      <a:pt x="704" y="122"/>
                    </a:lnTo>
                    <a:lnTo>
                      <a:pt x="701" y="132"/>
                    </a:lnTo>
                    <a:lnTo>
                      <a:pt x="699" y="144"/>
                    </a:lnTo>
                    <a:lnTo>
                      <a:pt x="694" y="154"/>
                    </a:lnTo>
                    <a:lnTo>
                      <a:pt x="691" y="165"/>
                    </a:lnTo>
                    <a:lnTo>
                      <a:pt x="686" y="174"/>
                    </a:lnTo>
                    <a:lnTo>
                      <a:pt x="681" y="185"/>
                    </a:lnTo>
                    <a:lnTo>
                      <a:pt x="677" y="194"/>
                    </a:lnTo>
                    <a:lnTo>
                      <a:pt x="673" y="205"/>
                    </a:lnTo>
                    <a:lnTo>
                      <a:pt x="669" y="215"/>
                    </a:lnTo>
                    <a:lnTo>
                      <a:pt x="664" y="226"/>
                    </a:lnTo>
                    <a:lnTo>
                      <a:pt x="662" y="238"/>
                    </a:lnTo>
                    <a:lnTo>
                      <a:pt x="662" y="251"/>
                    </a:lnTo>
                    <a:lnTo>
                      <a:pt x="657" y="263"/>
                    </a:lnTo>
                    <a:lnTo>
                      <a:pt x="653" y="279"/>
                    </a:lnTo>
                    <a:lnTo>
                      <a:pt x="650" y="293"/>
                    </a:lnTo>
                    <a:lnTo>
                      <a:pt x="649" y="309"/>
                    </a:lnTo>
                    <a:lnTo>
                      <a:pt x="646" y="323"/>
                    </a:lnTo>
                    <a:lnTo>
                      <a:pt x="644" y="339"/>
                    </a:lnTo>
                    <a:lnTo>
                      <a:pt x="642" y="353"/>
                    </a:lnTo>
                    <a:lnTo>
                      <a:pt x="642" y="369"/>
                    </a:lnTo>
                    <a:lnTo>
                      <a:pt x="634" y="365"/>
                    </a:lnTo>
                    <a:lnTo>
                      <a:pt x="627" y="360"/>
                    </a:lnTo>
                    <a:lnTo>
                      <a:pt x="619" y="358"/>
                    </a:lnTo>
                    <a:lnTo>
                      <a:pt x="612" y="356"/>
                    </a:lnTo>
                    <a:lnTo>
                      <a:pt x="603" y="355"/>
                    </a:lnTo>
                    <a:lnTo>
                      <a:pt x="596" y="353"/>
                    </a:lnTo>
                    <a:lnTo>
                      <a:pt x="587" y="352"/>
                    </a:lnTo>
                    <a:lnTo>
                      <a:pt x="580" y="352"/>
                    </a:lnTo>
                    <a:lnTo>
                      <a:pt x="572" y="350"/>
                    </a:lnTo>
                    <a:lnTo>
                      <a:pt x="563" y="349"/>
                    </a:lnTo>
                    <a:lnTo>
                      <a:pt x="555" y="348"/>
                    </a:lnTo>
                    <a:lnTo>
                      <a:pt x="546" y="346"/>
                    </a:lnTo>
                    <a:lnTo>
                      <a:pt x="530" y="340"/>
                    </a:lnTo>
                    <a:lnTo>
                      <a:pt x="518" y="335"/>
                    </a:lnTo>
                    <a:lnTo>
                      <a:pt x="510" y="329"/>
                    </a:lnTo>
                    <a:lnTo>
                      <a:pt x="505" y="325"/>
                    </a:lnTo>
                    <a:lnTo>
                      <a:pt x="498" y="320"/>
                    </a:lnTo>
                    <a:lnTo>
                      <a:pt x="492" y="316"/>
                    </a:lnTo>
                    <a:lnTo>
                      <a:pt x="483" y="310"/>
                    </a:lnTo>
                    <a:lnTo>
                      <a:pt x="476" y="306"/>
                    </a:lnTo>
                    <a:lnTo>
                      <a:pt x="469" y="302"/>
                    </a:lnTo>
                    <a:lnTo>
                      <a:pt x="462" y="298"/>
                    </a:lnTo>
                    <a:lnTo>
                      <a:pt x="453" y="292"/>
                    </a:lnTo>
                    <a:lnTo>
                      <a:pt x="445" y="288"/>
                    </a:lnTo>
                    <a:lnTo>
                      <a:pt x="438" y="283"/>
                    </a:lnTo>
                    <a:lnTo>
                      <a:pt x="431" y="279"/>
                    </a:lnTo>
                    <a:lnTo>
                      <a:pt x="422" y="275"/>
                    </a:lnTo>
                    <a:lnTo>
                      <a:pt x="416" y="271"/>
                    </a:lnTo>
                    <a:lnTo>
                      <a:pt x="412" y="268"/>
                    </a:lnTo>
                    <a:lnTo>
                      <a:pt x="408" y="266"/>
                    </a:lnTo>
                    <a:lnTo>
                      <a:pt x="406" y="275"/>
                    </a:lnTo>
                    <a:lnTo>
                      <a:pt x="406" y="285"/>
                    </a:lnTo>
                    <a:lnTo>
                      <a:pt x="409" y="295"/>
                    </a:lnTo>
                    <a:lnTo>
                      <a:pt x="415" y="308"/>
                    </a:lnTo>
                    <a:lnTo>
                      <a:pt x="419" y="319"/>
                    </a:lnTo>
                    <a:lnTo>
                      <a:pt x="425" y="332"/>
                    </a:lnTo>
                    <a:lnTo>
                      <a:pt x="432" y="343"/>
                    </a:lnTo>
                    <a:lnTo>
                      <a:pt x="439" y="356"/>
                    </a:lnTo>
                    <a:lnTo>
                      <a:pt x="443" y="368"/>
                    </a:lnTo>
                    <a:lnTo>
                      <a:pt x="449" y="379"/>
                    </a:lnTo>
                    <a:lnTo>
                      <a:pt x="453" y="390"/>
                    </a:lnTo>
                    <a:lnTo>
                      <a:pt x="458" y="402"/>
                    </a:lnTo>
                    <a:lnTo>
                      <a:pt x="458" y="412"/>
                    </a:lnTo>
                    <a:lnTo>
                      <a:pt x="458" y="422"/>
                    </a:lnTo>
                    <a:lnTo>
                      <a:pt x="455" y="430"/>
                    </a:lnTo>
                    <a:lnTo>
                      <a:pt x="451" y="439"/>
                    </a:lnTo>
                    <a:lnTo>
                      <a:pt x="334" y="396"/>
                    </a:lnTo>
                    <a:lnTo>
                      <a:pt x="329" y="405"/>
                    </a:lnTo>
                    <a:lnTo>
                      <a:pt x="325" y="416"/>
                    </a:lnTo>
                    <a:lnTo>
                      <a:pt x="318" y="426"/>
                    </a:lnTo>
                    <a:lnTo>
                      <a:pt x="312" y="437"/>
                    </a:lnTo>
                    <a:lnTo>
                      <a:pt x="305" y="447"/>
                    </a:lnTo>
                    <a:lnTo>
                      <a:pt x="298" y="459"/>
                    </a:lnTo>
                    <a:lnTo>
                      <a:pt x="289" y="470"/>
                    </a:lnTo>
                    <a:lnTo>
                      <a:pt x="282" y="482"/>
                    </a:lnTo>
                    <a:lnTo>
                      <a:pt x="272" y="492"/>
                    </a:lnTo>
                    <a:lnTo>
                      <a:pt x="264" y="502"/>
                    </a:lnTo>
                    <a:lnTo>
                      <a:pt x="254" y="512"/>
                    </a:lnTo>
                    <a:lnTo>
                      <a:pt x="245" y="523"/>
                    </a:lnTo>
                    <a:lnTo>
                      <a:pt x="235" y="531"/>
                    </a:lnTo>
                    <a:lnTo>
                      <a:pt x="225" y="541"/>
                    </a:lnTo>
                    <a:lnTo>
                      <a:pt x="217" y="550"/>
                    </a:lnTo>
                    <a:lnTo>
                      <a:pt x="208" y="561"/>
                    </a:lnTo>
                    <a:lnTo>
                      <a:pt x="160" y="530"/>
                    </a:lnTo>
                    <a:lnTo>
                      <a:pt x="150" y="533"/>
                    </a:lnTo>
                    <a:lnTo>
                      <a:pt x="141" y="537"/>
                    </a:lnTo>
                    <a:lnTo>
                      <a:pt x="131" y="541"/>
                    </a:lnTo>
                    <a:lnTo>
                      <a:pt x="123" y="543"/>
                    </a:lnTo>
                    <a:lnTo>
                      <a:pt x="113" y="544"/>
                    </a:lnTo>
                    <a:lnTo>
                      <a:pt x="103" y="549"/>
                    </a:lnTo>
                    <a:lnTo>
                      <a:pt x="94" y="549"/>
                    </a:lnTo>
                    <a:lnTo>
                      <a:pt x="86" y="549"/>
                    </a:lnTo>
                    <a:lnTo>
                      <a:pt x="76" y="549"/>
                    </a:lnTo>
                    <a:lnTo>
                      <a:pt x="67" y="549"/>
                    </a:lnTo>
                    <a:lnTo>
                      <a:pt x="58" y="549"/>
                    </a:lnTo>
                    <a:lnTo>
                      <a:pt x="50" y="549"/>
                    </a:lnTo>
                    <a:lnTo>
                      <a:pt x="34" y="544"/>
                    </a:lnTo>
                    <a:lnTo>
                      <a:pt x="23" y="543"/>
                    </a:lnTo>
                    <a:lnTo>
                      <a:pt x="11" y="537"/>
                    </a:lnTo>
                    <a:lnTo>
                      <a:pt x="4" y="533"/>
                    </a:lnTo>
                    <a:lnTo>
                      <a:pt x="0" y="529"/>
                    </a:lnTo>
                    <a:lnTo>
                      <a:pt x="1" y="523"/>
                    </a:lnTo>
                    <a:lnTo>
                      <a:pt x="6" y="519"/>
                    </a:lnTo>
                    <a:lnTo>
                      <a:pt x="16" y="516"/>
                    </a:lnTo>
                    <a:lnTo>
                      <a:pt x="21" y="512"/>
                    </a:lnTo>
                    <a:lnTo>
                      <a:pt x="31" y="510"/>
                    </a:lnTo>
                    <a:lnTo>
                      <a:pt x="41" y="509"/>
                    </a:lnTo>
                    <a:lnTo>
                      <a:pt x="54" y="509"/>
                    </a:lnTo>
                    <a:lnTo>
                      <a:pt x="61" y="504"/>
                    </a:lnTo>
                    <a:lnTo>
                      <a:pt x="70" y="496"/>
                    </a:lnTo>
                    <a:lnTo>
                      <a:pt x="73" y="489"/>
                    </a:lnTo>
                    <a:lnTo>
                      <a:pt x="76" y="482"/>
                    </a:lnTo>
                    <a:lnTo>
                      <a:pt x="78" y="473"/>
                    </a:lnTo>
                    <a:lnTo>
                      <a:pt x="81" y="466"/>
                    </a:lnTo>
                    <a:lnTo>
                      <a:pt x="81" y="456"/>
                    </a:lnTo>
                    <a:lnTo>
                      <a:pt x="83" y="444"/>
                    </a:lnTo>
                    <a:lnTo>
                      <a:pt x="84" y="433"/>
                    </a:lnTo>
                    <a:lnTo>
                      <a:pt x="86" y="423"/>
                    </a:lnTo>
                    <a:lnTo>
                      <a:pt x="86" y="412"/>
                    </a:lnTo>
                    <a:lnTo>
                      <a:pt x="86" y="400"/>
                    </a:lnTo>
                    <a:lnTo>
                      <a:pt x="86" y="389"/>
                    </a:lnTo>
                    <a:lnTo>
                      <a:pt x="87" y="377"/>
                    </a:lnTo>
                    <a:lnTo>
                      <a:pt x="86" y="365"/>
                    </a:lnTo>
                    <a:lnTo>
                      <a:pt x="84" y="353"/>
                    </a:lnTo>
                    <a:lnTo>
                      <a:pt x="83" y="342"/>
                    </a:lnTo>
                    <a:lnTo>
                      <a:pt x="83" y="330"/>
                    </a:lnTo>
                    <a:lnTo>
                      <a:pt x="80" y="319"/>
                    </a:lnTo>
                    <a:lnTo>
                      <a:pt x="78" y="309"/>
                    </a:lnTo>
                    <a:lnTo>
                      <a:pt x="77" y="301"/>
                    </a:lnTo>
                    <a:lnTo>
                      <a:pt x="76" y="292"/>
                    </a:lnTo>
                    <a:lnTo>
                      <a:pt x="73" y="283"/>
                    </a:lnTo>
                    <a:lnTo>
                      <a:pt x="70" y="276"/>
                    </a:lnTo>
                    <a:lnTo>
                      <a:pt x="67" y="269"/>
                    </a:lnTo>
                    <a:lnTo>
                      <a:pt x="64" y="265"/>
                    </a:lnTo>
                    <a:lnTo>
                      <a:pt x="57" y="259"/>
                    </a:lnTo>
                    <a:lnTo>
                      <a:pt x="51" y="259"/>
                    </a:lnTo>
                    <a:lnTo>
                      <a:pt x="41" y="259"/>
                    </a:lnTo>
                    <a:lnTo>
                      <a:pt x="33" y="261"/>
                    </a:lnTo>
                    <a:lnTo>
                      <a:pt x="27" y="259"/>
                    </a:lnTo>
                    <a:lnTo>
                      <a:pt x="24" y="258"/>
                    </a:lnTo>
                    <a:lnTo>
                      <a:pt x="20" y="249"/>
                    </a:lnTo>
                    <a:lnTo>
                      <a:pt x="21" y="236"/>
                    </a:lnTo>
                    <a:lnTo>
                      <a:pt x="21" y="226"/>
                    </a:lnTo>
                    <a:lnTo>
                      <a:pt x="24" y="218"/>
                    </a:lnTo>
                    <a:lnTo>
                      <a:pt x="27" y="206"/>
                    </a:lnTo>
                    <a:lnTo>
                      <a:pt x="31" y="195"/>
                    </a:lnTo>
                    <a:lnTo>
                      <a:pt x="34" y="181"/>
                    </a:lnTo>
                    <a:lnTo>
                      <a:pt x="37" y="166"/>
                    </a:lnTo>
                    <a:lnTo>
                      <a:pt x="38" y="158"/>
                    </a:lnTo>
                    <a:lnTo>
                      <a:pt x="40" y="149"/>
                    </a:lnTo>
                    <a:lnTo>
                      <a:pt x="41" y="141"/>
                    </a:lnTo>
                    <a:lnTo>
                      <a:pt x="44" y="134"/>
                    </a:lnTo>
                    <a:lnTo>
                      <a:pt x="41" y="125"/>
                    </a:lnTo>
                    <a:lnTo>
                      <a:pt x="36" y="122"/>
                    </a:lnTo>
                    <a:lnTo>
                      <a:pt x="27" y="119"/>
                    </a:lnTo>
                    <a:lnTo>
                      <a:pt x="18" y="118"/>
                    </a:lnTo>
                    <a:lnTo>
                      <a:pt x="10" y="114"/>
                    </a:lnTo>
                    <a:lnTo>
                      <a:pt x="6" y="109"/>
                    </a:lnTo>
                    <a:lnTo>
                      <a:pt x="3" y="105"/>
                    </a:lnTo>
                    <a:lnTo>
                      <a:pt x="4" y="101"/>
                    </a:lnTo>
                    <a:lnTo>
                      <a:pt x="6" y="95"/>
                    </a:lnTo>
                    <a:lnTo>
                      <a:pt x="11" y="90"/>
                    </a:lnTo>
                    <a:lnTo>
                      <a:pt x="14" y="82"/>
                    </a:lnTo>
                    <a:lnTo>
                      <a:pt x="23" y="80"/>
                    </a:lnTo>
                    <a:lnTo>
                      <a:pt x="34" y="77"/>
                    </a:lnTo>
                    <a:lnTo>
                      <a:pt x="48" y="77"/>
                    </a:lnTo>
                    <a:lnTo>
                      <a:pt x="56" y="75"/>
                    </a:lnTo>
                    <a:lnTo>
                      <a:pt x="64" y="75"/>
                    </a:lnTo>
                    <a:lnTo>
                      <a:pt x="74" y="75"/>
                    </a:lnTo>
                    <a:lnTo>
                      <a:pt x="84" y="77"/>
                    </a:lnTo>
                    <a:lnTo>
                      <a:pt x="93" y="77"/>
                    </a:lnTo>
                    <a:lnTo>
                      <a:pt x="104" y="77"/>
                    </a:lnTo>
                    <a:lnTo>
                      <a:pt x="114" y="78"/>
                    </a:lnTo>
                    <a:lnTo>
                      <a:pt x="125" y="81"/>
                    </a:lnTo>
                    <a:lnTo>
                      <a:pt x="135" y="81"/>
                    </a:lnTo>
                    <a:lnTo>
                      <a:pt x="147" y="82"/>
                    </a:lnTo>
                    <a:lnTo>
                      <a:pt x="157" y="84"/>
                    </a:lnTo>
                    <a:lnTo>
                      <a:pt x="168" y="87"/>
                    </a:lnTo>
                    <a:lnTo>
                      <a:pt x="178" y="88"/>
                    </a:lnTo>
                    <a:lnTo>
                      <a:pt x="190" y="91"/>
                    </a:lnTo>
                    <a:lnTo>
                      <a:pt x="201" y="92"/>
                    </a:lnTo>
                    <a:lnTo>
                      <a:pt x="212" y="95"/>
                    </a:lnTo>
                    <a:lnTo>
                      <a:pt x="221" y="97"/>
                    </a:lnTo>
                    <a:lnTo>
                      <a:pt x="231" y="98"/>
                    </a:lnTo>
                    <a:lnTo>
                      <a:pt x="239" y="99"/>
                    </a:lnTo>
                    <a:lnTo>
                      <a:pt x="249" y="102"/>
                    </a:lnTo>
                    <a:lnTo>
                      <a:pt x="257" y="104"/>
                    </a:lnTo>
                    <a:lnTo>
                      <a:pt x="265" y="107"/>
                    </a:lnTo>
                    <a:lnTo>
                      <a:pt x="272" y="108"/>
                    </a:lnTo>
                    <a:lnTo>
                      <a:pt x="279" y="111"/>
                    </a:lnTo>
                    <a:lnTo>
                      <a:pt x="292" y="107"/>
                    </a:lnTo>
                    <a:lnTo>
                      <a:pt x="304" y="104"/>
                    </a:lnTo>
                    <a:lnTo>
                      <a:pt x="312" y="97"/>
                    </a:lnTo>
                    <a:lnTo>
                      <a:pt x="319" y="90"/>
                    </a:lnTo>
                    <a:lnTo>
                      <a:pt x="322" y="80"/>
                    </a:lnTo>
                    <a:lnTo>
                      <a:pt x="325" y="70"/>
                    </a:lnTo>
                    <a:lnTo>
                      <a:pt x="326" y="60"/>
                    </a:lnTo>
                    <a:lnTo>
                      <a:pt x="329" y="50"/>
                    </a:lnTo>
                    <a:lnTo>
                      <a:pt x="329" y="38"/>
                    </a:lnTo>
                    <a:lnTo>
                      <a:pt x="332" y="28"/>
                    </a:lnTo>
                    <a:lnTo>
                      <a:pt x="334" y="20"/>
                    </a:lnTo>
                    <a:lnTo>
                      <a:pt x="339" y="13"/>
                    </a:lnTo>
                    <a:lnTo>
                      <a:pt x="344" y="5"/>
                    </a:lnTo>
                    <a:lnTo>
                      <a:pt x="354" y="1"/>
                    </a:lnTo>
                    <a:lnTo>
                      <a:pt x="358" y="0"/>
                    </a:lnTo>
                    <a:lnTo>
                      <a:pt x="364" y="0"/>
                    </a:lnTo>
                    <a:lnTo>
                      <a:pt x="371" y="0"/>
                    </a:lnTo>
                    <a:lnTo>
                      <a:pt x="379" y="3"/>
                    </a:lnTo>
                    <a:lnTo>
                      <a:pt x="378" y="109"/>
                    </a:lnTo>
                    <a:lnTo>
                      <a:pt x="205" y="175"/>
                    </a:lnTo>
                    <a:lnTo>
                      <a:pt x="205" y="165"/>
                    </a:lnTo>
                    <a:lnTo>
                      <a:pt x="207" y="157"/>
                    </a:lnTo>
                    <a:lnTo>
                      <a:pt x="207" y="148"/>
                    </a:lnTo>
                    <a:lnTo>
                      <a:pt x="207" y="142"/>
                    </a:lnTo>
                    <a:lnTo>
                      <a:pt x="205" y="131"/>
                    </a:lnTo>
                    <a:lnTo>
                      <a:pt x="202" y="122"/>
                    </a:lnTo>
                    <a:lnTo>
                      <a:pt x="197" y="115"/>
                    </a:lnTo>
                    <a:lnTo>
                      <a:pt x="191" y="111"/>
                    </a:lnTo>
                    <a:lnTo>
                      <a:pt x="182" y="107"/>
                    </a:lnTo>
                    <a:lnTo>
                      <a:pt x="175" y="107"/>
                    </a:lnTo>
                    <a:lnTo>
                      <a:pt x="165" y="105"/>
                    </a:lnTo>
                    <a:lnTo>
                      <a:pt x="157" y="105"/>
                    </a:lnTo>
                    <a:lnTo>
                      <a:pt x="148" y="107"/>
                    </a:lnTo>
                    <a:lnTo>
                      <a:pt x="140" y="109"/>
                    </a:lnTo>
                    <a:lnTo>
                      <a:pt x="131" y="111"/>
                    </a:lnTo>
                    <a:lnTo>
                      <a:pt x="124" y="112"/>
                    </a:lnTo>
                    <a:lnTo>
                      <a:pt x="117" y="114"/>
                    </a:lnTo>
                    <a:lnTo>
                      <a:pt x="113" y="117"/>
                    </a:lnTo>
                    <a:lnTo>
                      <a:pt x="105" y="121"/>
                    </a:lnTo>
                    <a:lnTo>
                      <a:pt x="101" y="128"/>
                    </a:lnTo>
                    <a:lnTo>
                      <a:pt x="97" y="137"/>
                    </a:lnTo>
                    <a:lnTo>
                      <a:pt x="94" y="147"/>
                    </a:lnTo>
                    <a:lnTo>
                      <a:pt x="91" y="155"/>
                    </a:lnTo>
                    <a:lnTo>
                      <a:pt x="90" y="166"/>
                    </a:lnTo>
                    <a:lnTo>
                      <a:pt x="88" y="178"/>
                    </a:lnTo>
                    <a:lnTo>
                      <a:pt x="88" y="191"/>
                    </a:lnTo>
                    <a:lnTo>
                      <a:pt x="87" y="202"/>
                    </a:lnTo>
                    <a:lnTo>
                      <a:pt x="87" y="214"/>
                    </a:lnTo>
                    <a:lnTo>
                      <a:pt x="87" y="225"/>
                    </a:lnTo>
                    <a:lnTo>
                      <a:pt x="88" y="238"/>
                    </a:lnTo>
                    <a:lnTo>
                      <a:pt x="88" y="248"/>
                    </a:lnTo>
                    <a:lnTo>
                      <a:pt x="90" y="258"/>
                    </a:lnTo>
                    <a:lnTo>
                      <a:pt x="91" y="265"/>
                    </a:lnTo>
                    <a:lnTo>
                      <a:pt x="94" y="273"/>
                    </a:lnTo>
                    <a:lnTo>
                      <a:pt x="98" y="279"/>
                    </a:lnTo>
                    <a:lnTo>
                      <a:pt x="104" y="285"/>
                    </a:lnTo>
                    <a:lnTo>
                      <a:pt x="111" y="288"/>
                    </a:lnTo>
                    <a:lnTo>
                      <a:pt x="120" y="292"/>
                    </a:lnTo>
                    <a:lnTo>
                      <a:pt x="127" y="293"/>
                    </a:lnTo>
                    <a:lnTo>
                      <a:pt x="135" y="296"/>
                    </a:lnTo>
                    <a:lnTo>
                      <a:pt x="145" y="299"/>
                    </a:lnTo>
                    <a:lnTo>
                      <a:pt x="155" y="302"/>
                    </a:lnTo>
                    <a:lnTo>
                      <a:pt x="163" y="302"/>
                    </a:lnTo>
                    <a:lnTo>
                      <a:pt x="171" y="305"/>
                    </a:lnTo>
                    <a:lnTo>
                      <a:pt x="178" y="308"/>
                    </a:lnTo>
                    <a:lnTo>
                      <a:pt x="185" y="312"/>
                    </a:lnTo>
                    <a:lnTo>
                      <a:pt x="190" y="316"/>
                    </a:lnTo>
                    <a:lnTo>
                      <a:pt x="195" y="322"/>
                    </a:lnTo>
                    <a:lnTo>
                      <a:pt x="198" y="328"/>
                    </a:lnTo>
                    <a:lnTo>
                      <a:pt x="200" y="338"/>
                    </a:lnTo>
                    <a:lnTo>
                      <a:pt x="187" y="339"/>
                    </a:lnTo>
                    <a:lnTo>
                      <a:pt x="174" y="343"/>
                    </a:lnTo>
                    <a:lnTo>
                      <a:pt x="161" y="349"/>
                    </a:lnTo>
                    <a:lnTo>
                      <a:pt x="150" y="358"/>
                    </a:lnTo>
                    <a:lnTo>
                      <a:pt x="137" y="365"/>
                    </a:lnTo>
                    <a:lnTo>
                      <a:pt x="125" y="375"/>
                    </a:lnTo>
                    <a:lnTo>
                      <a:pt x="120" y="379"/>
                    </a:lnTo>
                    <a:lnTo>
                      <a:pt x="114" y="386"/>
                    </a:lnTo>
                    <a:lnTo>
                      <a:pt x="108" y="392"/>
                    </a:lnTo>
                    <a:lnTo>
                      <a:pt x="104" y="400"/>
                    </a:lnTo>
                    <a:lnTo>
                      <a:pt x="95" y="410"/>
                    </a:lnTo>
                    <a:lnTo>
                      <a:pt x="93" y="419"/>
                    </a:lnTo>
                    <a:lnTo>
                      <a:pt x="93" y="423"/>
                    </a:lnTo>
                    <a:lnTo>
                      <a:pt x="98" y="426"/>
                    </a:lnTo>
                    <a:lnTo>
                      <a:pt x="105" y="426"/>
                    </a:lnTo>
                    <a:lnTo>
                      <a:pt x="114" y="426"/>
                    </a:lnTo>
                    <a:lnTo>
                      <a:pt x="124" y="426"/>
                    </a:lnTo>
                    <a:lnTo>
                      <a:pt x="135" y="427"/>
                    </a:lnTo>
                    <a:lnTo>
                      <a:pt x="145" y="427"/>
                    </a:lnTo>
                    <a:lnTo>
                      <a:pt x="153" y="430"/>
                    </a:lnTo>
                    <a:lnTo>
                      <a:pt x="157" y="432"/>
                    </a:lnTo>
                    <a:lnTo>
                      <a:pt x="160" y="436"/>
                    </a:lnTo>
                    <a:lnTo>
                      <a:pt x="155" y="442"/>
                    </a:lnTo>
                    <a:lnTo>
                      <a:pt x="147" y="450"/>
                    </a:lnTo>
                    <a:lnTo>
                      <a:pt x="133" y="456"/>
                    </a:lnTo>
                    <a:lnTo>
                      <a:pt x="121" y="462"/>
                    </a:lnTo>
                    <a:lnTo>
                      <a:pt x="111" y="466"/>
                    </a:lnTo>
                    <a:lnTo>
                      <a:pt x="108" y="469"/>
                    </a:lnTo>
                    <a:close/>
                  </a:path>
                </a:pathLst>
              </a:custGeom>
              <a:solidFill>
                <a:srgbClr val="B5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09" name="Freeform 100">
                <a:extLst>
                  <a:ext uri="{FF2B5EF4-FFF2-40B4-BE49-F238E27FC236}">
                    <a16:creationId xmlns:a16="http://schemas.microsoft.com/office/drawing/2014/main" id="{AD4399B4-799C-497A-B28A-F911E9F8C5DA}"/>
                  </a:ext>
                </a:extLst>
              </p:cNvPr>
              <p:cNvSpPr>
                <a:spLocks/>
              </p:cNvSpPr>
              <p:nvPr/>
            </p:nvSpPr>
            <p:spPr bwMode="auto">
              <a:xfrm>
                <a:off x="5827713" y="773113"/>
                <a:ext cx="85725" cy="808038"/>
              </a:xfrm>
              <a:custGeom>
                <a:avLst/>
                <a:gdLst>
                  <a:gd name="T0" fmla="*/ 2147483646 w 161"/>
                  <a:gd name="T1" fmla="*/ 0 h 1527"/>
                  <a:gd name="T2" fmla="*/ 0 w 161"/>
                  <a:gd name="T3" fmla="*/ 2147483646 h 1527"/>
                  <a:gd name="T4" fmla="*/ 2147483646 w 161"/>
                  <a:gd name="T5" fmla="*/ 2147483646 h 1527"/>
                  <a:gd name="T6" fmla="*/ 2147483646 w 161"/>
                  <a:gd name="T7" fmla="*/ 2147483646 h 1527"/>
                  <a:gd name="T8" fmla="*/ 2147483646 w 161"/>
                  <a:gd name="T9" fmla="*/ 0 h 1527"/>
                  <a:gd name="T10" fmla="*/ 2147483646 w 161"/>
                  <a:gd name="T11" fmla="*/ 0 h 15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1527">
                    <a:moveTo>
                      <a:pt x="20" y="0"/>
                    </a:moveTo>
                    <a:lnTo>
                      <a:pt x="0" y="2"/>
                    </a:lnTo>
                    <a:lnTo>
                      <a:pt x="141" y="1527"/>
                    </a:lnTo>
                    <a:lnTo>
                      <a:pt x="161" y="1524"/>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10" name="Freeform 101">
                <a:extLst>
                  <a:ext uri="{FF2B5EF4-FFF2-40B4-BE49-F238E27FC236}">
                    <a16:creationId xmlns:a16="http://schemas.microsoft.com/office/drawing/2014/main" id="{98CAE660-4D79-47F5-ACEC-51A5FDC7FC2F}"/>
                  </a:ext>
                </a:extLst>
              </p:cNvPr>
              <p:cNvSpPr>
                <a:spLocks/>
              </p:cNvSpPr>
              <p:nvPr/>
            </p:nvSpPr>
            <p:spPr bwMode="auto">
              <a:xfrm>
                <a:off x="6281738" y="804863"/>
                <a:ext cx="98425" cy="771525"/>
              </a:xfrm>
              <a:custGeom>
                <a:avLst/>
                <a:gdLst>
                  <a:gd name="T0" fmla="*/ 0 w 186"/>
                  <a:gd name="T1" fmla="*/ 0 h 1459"/>
                  <a:gd name="T2" fmla="*/ 2147483646 w 186"/>
                  <a:gd name="T3" fmla="*/ 2147483646 h 1459"/>
                  <a:gd name="T4" fmla="*/ 2147483646 w 186"/>
                  <a:gd name="T5" fmla="*/ 2147483646 h 1459"/>
                  <a:gd name="T6" fmla="*/ 2147483646 w 186"/>
                  <a:gd name="T7" fmla="*/ 2147483646 h 1459"/>
                  <a:gd name="T8" fmla="*/ 0 w 186"/>
                  <a:gd name="T9" fmla="*/ 0 h 1459"/>
                  <a:gd name="T10" fmla="*/ 0 w 186"/>
                  <a:gd name="T11" fmla="*/ 0 h 14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6" h="1459">
                    <a:moveTo>
                      <a:pt x="0" y="0"/>
                    </a:moveTo>
                    <a:lnTo>
                      <a:pt x="136" y="1459"/>
                    </a:lnTo>
                    <a:lnTo>
                      <a:pt x="186" y="1454"/>
                    </a:lnTo>
                    <a:lnTo>
                      <a:pt x="57"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11" name="Freeform 102">
                <a:extLst>
                  <a:ext uri="{FF2B5EF4-FFF2-40B4-BE49-F238E27FC236}">
                    <a16:creationId xmlns:a16="http://schemas.microsoft.com/office/drawing/2014/main" id="{D7232DB3-C3D6-486D-B594-02D131880B61}"/>
                  </a:ext>
                </a:extLst>
              </p:cNvPr>
              <p:cNvSpPr>
                <a:spLocks/>
              </p:cNvSpPr>
              <p:nvPr/>
            </p:nvSpPr>
            <p:spPr bwMode="auto">
              <a:xfrm>
                <a:off x="5915025" y="946150"/>
                <a:ext cx="57150" cy="20638"/>
              </a:xfrm>
              <a:custGeom>
                <a:avLst/>
                <a:gdLst>
                  <a:gd name="T0" fmla="*/ 2147483646 w 109"/>
                  <a:gd name="T1" fmla="*/ 2147483646 h 39"/>
                  <a:gd name="T2" fmla="*/ 2147483646 w 109"/>
                  <a:gd name="T3" fmla="*/ 0 h 39"/>
                  <a:gd name="T4" fmla="*/ 2147483646 w 109"/>
                  <a:gd name="T5" fmla="*/ 0 h 39"/>
                  <a:gd name="T6" fmla="*/ 2147483646 w 109"/>
                  <a:gd name="T7" fmla="*/ 0 h 39"/>
                  <a:gd name="T8" fmla="*/ 2147483646 w 109"/>
                  <a:gd name="T9" fmla="*/ 0 h 39"/>
                  <a:gd name="T10" fmla="*/ 2147483646 w 109"/>
                  <a:gd name="T11" fmla="*/ 2147483646 h 39"/>
                  <a:gd name="T12" fmla="*/ 2147483646 w 109"/>
                  <a:gd name="T13" fmla="*/ 2147483646 h 39"/>
                  <a:gd name="T14" fmla="*/ 2147483646 w 109"/>
                  <a:gd name="T15" fmla="*/ 2147483646 h 39"/>
                  <a:gd name="T16" fmla="*/ 2147483646 w 109"/>
                  <a:gd name="T17" fmla="*/ 2147483646 h 39"/>
                  <a:gd name="T18" fmla="*/ 2147483646 w 109"/>
                  <a:gd name="T19" fmla="*/ 2147483646 h 39"/>
                  <a:gd name="T20" fmla="*/ 2147483646 w 109"/>
                  <a:gd name="T21" fmla="*/ 2147483646 h 39"/>
                  <a:gd name="T22" fmla="*/ 2147483646 w 109"/>
                  <a:gd name="T23" fmla="*/ 2147483646 h 39"/>
                  <a:gd name="T24" fmla="*/ 2147483646 w 109"/>
                  <a:gd name="T25" fmla="*/ 2147483646 h 39"/>
                  <a:gd name="T26" fmla="*/ 2147483646 w 109"/>
                  <a:gd name="T27" fmla="*/ 2147483646 h 39"/>
                  <a:gd name="T28" fmla="*/ 2147483646 w 109"/>
                  <a:gd name="T29" fmla="*/ 2147483646 h 39"/>
                  <a:gd name="T30" fmla="*/ 2147483646 w 109"/>
                  <a:gd name="T31" fmla="*/ 2147483646 h 39"/>
                  <a:gd name="T32" fmla="*/ 2147483646 w 109"/>
                  <a:gd name="T33" fmla="*/ 2147483646 h 39"/>
                  <a:gd name="T34" fmla="*/ 2147483646 w 109"/>
                  <a:gd name="T35" fmla="*/ 2147483646 h 39"/>
                  <a:gd name="T36" fmla="*/ 2147483646 w 109"/>
                  <a:gd name="T37" fmla="*/ 2147483646 h 39"/>
                  <a:gd name="T38" fmla="*/ 2147483646 w 109"/>
                  <a:gd name="T39" fmla="*/ 2147483646 h 39"/>
                  <a:gd name="T40" fmla="*/ 2147483646 w 109"/>
                  <a:gd name="T41" fmla="*/ 2147483646 h 39"/>
                  <a:gd name="T42" fmla="*/ 2147483646 w 109"/>
                  <a:gd name="T43" fmla="*/ 2147483646 h 39"/>
                  <a:gd name="T44" fmla="*/ 2147483646 w 109"/>
                  <a:gd name="T45" fmla="*/ 2147483646 h 39"/>
                  <a:gd name="T46" fmla="*/ 2147483646 w 109"/>
                  <a:gd name="T47" fmla="*/ 2147483646 h 39"/>
                  <a:gd name="T48" fmla="*/ 0 w 109"/>
                  <a:gd name="T49" fmla="*/ 2147483646 h 39"/>
                  <a:gd name="T50" fmla="*/ 2147483646 w 109"/>
                  <a:gd name="T51" fmla="*/ 2147483646 h 39"/>
                  <a:gd name="T52" fmla="*/ 2147483646 w 109"/>
                  <a:gd name="T53" fmla="*/ 2147483646 h 39"/>
                  <a:gd name="T54" fmla="*/ 2147483646 w 109"/>
                  <a:gd name="T55" fmla="*/ 2147483646 h 39"/>
                  <a:gd name="T56" fmla="*/ 2147483646 w 109"/>
                  <a:gd name="T57" fmla="*/ 2147483646 h 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9" h="39">
                    <a:moveTo>
                      <a:pt x="28" y="17"/>
                    </a:moveTo>
                    <a:lnTo>
                      <a:pt x="31" y="0"/>
                    </a:lnTo>
                    <a:lnTo>
                      <a:pt x="34" y="0"/>
                    </a:lnTo>
                    <a:lnTo>
                      <a:pt x="45" y="0"/>
                    </a:lnTo>
                    <a:lnTo>
                      <a:pt x="51" y="0"/>
                    </a:lnTo>
                    <a:lnTo>
                      <a:pt x="60" y="2"/>
                    </a:lnTo>
                    <a:lnTo>
                      <a:pt x="68" y="3"/>
                    </a:lnTo>
                    <a:lnTo>
                      <a:pt x="78" y="4"/>
                    </a:lnTo>
                    <a:lnTo>
                      <a:pt x="92" y="7"/>
                    </a:lnTo>
                    <a:lnTo>
                      <a:pt x="105" y="10"/>
                    </a:lnTo>
                    <a:lnTo>
                      <a:pt x="109" y="13"/>
                    </a:lnTo>
                    <a:lnTo>
                      <a:pt x="107" y="17"/>
                    </a:lnTo>
                    <a:lnTo>
                      <a:pt x="94" y="20"/>
                    </a:lnTo>
                    <a:lnTo>
                      <a:pt x="81" y="24"/>
                    </a:lnTo>
                    <a:lnTo>
                      <a:pt x="72" y="26"/>
                    </a:lnTo>
                    <a:lnTo>
                      <a:pt x="65" y="29"/>
                    </a:lnTo>
                    <a:lnTo>
                      <a:pt x="57" y="30"/>
                    </a:lnTo>
                    <a:lnTo>
                      <a:pt x="50" y="33"/>
                    </a:lnTo>
                    <a:lnTo>
                      <a:pt x="41" y="34"/>
                    </a:lnTo>
                    <a:lnTo>
                      <a:pt x="32" y="36"/>
                    </a:lnTo>
                    <a:lnTo>
                      <a:pt x="25" y="37"/>
                    </a:lnTo>
                    <a:lnTo>
                      <a:pt x="20" y="39"/>
                    </a:lnTo>
                    <a:lnTo>
                      <a:pt x="8" y="39"/>
                    </a:lnTo>
                    <a:lnTo>
                      <a:pt x="3" y="39"/>
                    </a:lnTo>
                    <a:lnTo>
                      <a:pt x="0" y="32"/>
                    </a:lnTo>
                    <a:lnTo>
                      <a:pt x="10" y="26"/>
                    </a:lnTo>
                    <a:lnTo>
                      <a:pt x="21" y="19"/>
                    </a:lnTo>
                    <a:lnTo>
                      <a:pt x="28" y="17"/>
                    </a:lnTo>
                    <a:close/>
                  </a:path>
                </a:pathLst>
              </a:custGeom>
              <a:solidFill>
                <a:srgbClr val="82B5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12" name="Freeform 103">
                <a:extLst>
                  <a:ext uri="{FF2B5EF4-FFF2-40B4-BE49-F238E27FC236}">
                    <a16:creationId xmlns:a16="http://schemas.microsoft.com/office/drawing/2014/main" id="{C03B0831-36C1-4D76-90CB-E688F487E54F}"/>
                  </a:ext>
                </a:extLst>
              </p:cNvPr>
              <p:cNvSpPr>
                <a:spLocks/>
              </p:cNvSpPr>
              <p:nvPr/>
            </p:nvSpPr>
            <p:spPr bwMode="auto">
              <a:xfrm>
                <a:off x="5989638" y="1008063"/>
                <a:ext cx="42863" cy="11113"/>
              </a:xfrm>
              <a:custGeom>
                <a:avLst/>
                <a:gdLst>
                  <a:gd name="T0" fmla="*/ 0 w 83"/>
                  <a:gd name="T1" fmla="*/ 2147483646 h 23"/>
                  <a:gd name="T2" fmla="*/ 2147483646 w 83"/>
                  <a:gd name="T3" fmla="*/ 0 h 23"/>
                  <a:gd name="T4" fmla="*/ 2147483646 w 83"/>
                  <a:gd name="T5" fmla="*/ 0 h 23"/>
                  <a:gd name="T6" fmla="*/ 2147483646 w 83"/>
                  <a:gd name="T7" fmla="*/ 0 h 23"/>
                  <a:gd name="T8" fmla="*/ 2147483646 w 83"/>
                  <a:gd name="T9" fmla="*/ 0 h 23"/>
                  <a:gd name="T10" fmla="*/ 2147483646 w 83"/>
                  <a:gd name="T11" fmla="*/ 2147483646 h 23"/>
                  <a:gd name="T12" fmla="*/ 2147483646 w 83"/>
                  <a:gd name="T13" fmla="*/ 2147483646 h 23"/>
                  <a:gd name="T14" fmla="*/ 2147483646 w 83"/>
                  <a:gd name="T15" fmla="*/ 2147483646 h 23"/>
                  <a:gd name="T16" fmla="*/ 2147483646 w 83"/>
                  <a:gd name="T17" fmla="*/ 2147483646 h 23"/>
                  <a:gd name="T18" fmla="*/ 2147483646 w 83"/>
                  <a:gd name="T19" fmla="*/ 2147483646 h 23"/>
                  <a:gd name="T20" fmla="*/ 2147483646 w 83"/>
                  <a:gd name="T21" fmla="*/ 2147483646 h 23"/>
                  <a:gd name="T22" fmla="*/ 2147483646 w 83"/>
                  <a:gd name="T23" fmla="*/ 2147483646 h 23"/>
                  <a:gd name="T24" fmla="*/ 2147483646 w 83"/>
                  <a:gd name="T25" fmla="*/ 2147483646 h 23"/>
                  <a:gd name="T26" fmla="*/ 2147483646 w 83"/>
                  <a:gd name="T27" fmla="*/ 2147483646 h 23"/>
                  <a:gd name="T28" fmla="*/ 2147483646 w 83"/>
                  <a:gd name="T29" fmla="*/ 2147483646 h 23"/>
                  <a:gd name="T30" fmla="*/ 2147483646 w 83"/>
                  <a:gd name="T31" fmla="*/ 2147483646 h 23"/>
                  <a:gd name="T32" fmla="*/ 2147483646 w 83"/>
                  <a:gd name="T33" fmla="*/ 2147483646 h 23"/>
                  <a:gd name="T34" fmla="*/ 2147483646 w 83"/>
                  <a:gd name="T35" fmla="*/ 2147483646 h 23"/>
                  <a:gd name="T36" fmla="*/ 2147483646 w 83"/>
                  <a:gd name="T37" fmla="*/ 2147483646 h 23"/>
                  <a:gd name="T38" fmla="*/ 2147483646 w 83"/>
                  <a:gd name="T39" fmla="*/ 2147483646 h 23"/>
                  <a:gd name="T40" fmla="*/ 2147483646 w 83"/>
                  <a:gd name="T41" fmla="*/ 2147483646 h 23"/>
                  <a:gd name="T42" fmla="*/ 2147483646 w 83"/>
                  <a:gd name="T43" fmla="*/ 2147483646 h 23"/>
                  <a:gd name="T44" fmla="*/ 2147483646 w 83"/>
                  <a:gd name="T45" fmla="*/ 2147483646 h 23"/>
                  <a:gd name="T46" fmla="*/ 0 w 83"/>
                  <a:gd name="T47" fmla="*/ 2147483646 h 23"/>
                  <a:gd name="T48" fmla="*/ 0 w 83"/>
                  <a:gd name="T49" fmla="*/ 2147483646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3" h="23">
                    <a:moveTo>
                      <a:pt x="0" y="16"/>
                    </a:moveTo>
                    <a:lnTo>
                      <a:pt x="4" y="0"/>
                    </a:lnTo>
                    <a:lnTo>
                      <a:pt x="7" y="0"/>
                    </a:lnTo>
                    <a:lnTo>
                      <a:pt x="18" y="0"/>
                    </a:lnTo>
                    <a:lnTo>
                      <a:pt x="24" y="0"/>
                    </a:lnTo>
                    <a:lnTo>
                      <a:pt x="33" y="2"/>
                    </a:lnTo>
                    <a:lnTo>
                      <a:pt x="41" y="3"/>
                    </a:lnTo>
                    <a:lnTo>
                      <a:pt x="50" y="4"/>
                    </a:lnTo>
                    <a:lnTo>
                      <a:pt x="57" y="4"/>
                    </a:lnTo>
                    <a:lnTo>
                      <a:pt x="65" y="7"/>
                    </a:lnTo>
                    <a:lnTo>
                      <a:pt x="71" y="7"/>
                    </a:lnTo>
                    <a:lnTo>
                      <a:pt x="77" y="10"/>
                    </a:lnTo>
                    <a:lnTo>
                      <a:pt x="83" y="13"/>
                    </a:lnTo>
                    <a:lnTo>
                      <a:pt x="80" y="17"/>
                    </a:lnTo>
                    <a:lnTo>
                      <a:pt x="70" y="19"/>
                    </a:lnTo>
                    <a:lnTo>
                      <a:pt x="64" y="21"/>
                    </a:lnTo>
                    <a:lnTo>
                      <a:pt x="58" y="21"/>
                    </a:lnTo>
                    <a:lnTo>
                      <a:pt x="54" y="23"/>
                    </a:lnTo>
                    <a:lnTo>
                      <a:pt x="47" y="20"/>
                    </a:lnTo>
                    <a:lnTo>
                      <a:pt x="40" y="17"/>
                    </a:lnTo>
                    <a:lnTo>
                      <a:pt x="27" y="13"/>
                    </a:lnTo>
                    <a:lnTo>
                      <a:pt x="14" y="14"/>
                    </a:lnTo>
                    <a:lnTo>
                      <a:pt x="3" y="14"/>
                    </a:lnTo>
                    <a:lnTo>
                      <a:pt x="0" y="16"/>
                    </a:lnTo>
                    <a:close/>
                  </a:path>
                </a:pathLst>
              </a:custGeom>
              <a:solidFill>
                <a:srgbClr val="82B5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13" name="Freeform 104">
                <a:extLst>
                  <a:ext uri="{FF2B5EF4-FFF2-40B4-BE49-F238E27FC236}">
                    <a16:creationId xmlns:a16="http://schemas.microsoft.com/office/drawing/2014/main" id="{5929B15C-3E1F-45CC-BCAD-AC7D0A6CF262}"/>
                  </a:ext>
                </a:extLst>
              </p:cNvPr>
              <p:cNvSpPr>
                <a:spLocks/>
              </p:cNvSpPr>
              <p:nvPr/>
            </p:nvSpPr>
            <p:spPr bwMode="auto">
              <a:xfrm>
                <a:off x="6169025" y="1122363"/>
                <a:ext cx="46038" cy="14288"/>
              </a:xfrm>
              <a:custGeom>
                <a:avLst/>
                <a:gdLst>
                  <a:gd name="T0" fmla="*/ 2147483646 w 89"/>
                  <a:gd name="T1" fmla="*/ 2147483646 h 26"/>
                  <a:gd name="T2" fmla="*/ 2147483646 w 89"/>
                  <a:gd name="T3" fmla="*/ 2147483646 h 26"/>
                  <a:gd name="T4" fmla="*/ 2147483646 w 89"/>
                  <a:gd name="T5" fmla="*/ 0 h 26"/>
                  <a:gd name="T6" fmla="*/ 2147483646 w 89"/>
                  <a:gd name="T7" fmla="*/ 0 h 26"/>
                  <a:gd name="T8" fmla="*/ 2147483646 w 89"/>
                  <a:gd name="T9" fmla="*/ 0 h 26"/>
                  <a:gd name="T10" fmla="*/ 2147483646 w 89"/>
                  <a:gd name="T11" fmla="*/ 0 h 26"/>
                  <a:gd name="T12" fmla="*/ 2147483646 w 89"/>
                  <a:gd name="T13" fmla="*/ 2147483646 h 26"/>
                  <a:gd name="T14" fmla="*/ 2147483646 w 89"/>
                  <a:gd name="T15" fmla="*/ 2147483646 h 26"/>
                  <a:gd name="T16" fmla="*/ 2147483646 w 89"/>
                  <a:gd name="T17" fmla="*/ 2147483646 h 26"/>
                  <a:gd name="T18" fmla="*/ 0 w 89"/>
                  <a:gd name="T19" fmla="*/ 2147483646 h 26"/>
                  <a:gd name="T20" fmla="*/ 2147483646 w 89"/>
                  <a:gd name="T21" fmla="*/ 2147483646 h 26"/>
                  <a:gd name="T22" fmla="*/ 2147483646 w 89"/>
                  <a:gd name="T23" fmla="*/ 2147483646 h 26"/>
                  <a:gd name="T24" fmla="*/ 2147483646 w 89"/>
                  <a:gd name="T25" fmla="*/ 2147483646 h 26"/>
                  <a:gd name="T26" fmla="*/ 2147483646 w 89"/>
                  <a:gd name="T27" fmla="*/ 2147483646 h 26"/>
                  <a:gd name="T28" fmla="*/ 2147483646 w 89"/>
                  <a:gd name="T29" fmla="*/ 2147483646 h 26"/>
                  <a:gd name="T30" fmla="*/ 2147483646 w 89"/>
                  <a:gd name="T31" fmla="*/ 2147483646 h 26"/>
                  <a:gd name="T32" fmla="*/ 2147483646 w 89"/>
                  <a:gd name="T33" fmla="*/ 2147483646 h 26"/>
                  <a:gd name="T34" fmla="*/ 2147483646 w 89"/>
                  <a:gd name="T35" fmla="*/ 2147483646 h 26"/>
                  <a:gd name="T36" fmla="*/ 2147483646 w 89"/>
                  <a:gd name="T37" fmla="*/ 2147483646 h 26"/>
                  <a:gd name="T38" fmla="*/ 2147483646 w 89"/>
                  <a:gd name="T39" fmla="*/ 2147483646 h 26"/>
                  <a:gd name="T40" fmla="*/ 2147483646 w 89"/>
                  <a:gd name="T41" fmla="*/ 2147483646 h 26"/>
                  <a:gd name="T42" fmla="*/ 2147483646 w 89"/>
                  <a:gd name="T43" fmla="*/ 2147483646 h 26"/>
                  <a:gd name="T44" fmla="*/ 2147483646 w 89"/>
                  <a:gd name="T45" fmla="*/ 2147483646 h 26"/>
                  <a:gd name="T46" fmla="*/ 2147483646 w 89"/>
                  <a:gd name="T47" fmla="*/ 2147483646 h 26"/>
                  <a:gd name="T48" fmla="*/ 2147483646 w 89"/>
                  <a:gd name="T49" fmla="*/ 2147483646 h 26"/>
                  <a:gd name="T50" fmla="*/ 2147483646 w 89"/>
                  <a:gd name="T51" fmla="*/ 2147483646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9" h="26">
                    <a:moveTo>
                      <a:pt x="77" y="5"/>
                    </a:moveTo>
                    <a:lnTo>
                      <a:pt x="69" y="2"/>
                    </a:lnTo>
                    <a:lnTo>
                      <a:pt x="60" y="0"/>
                    </a:lnTo>
                    <a:lnTo>
                      <a:pt x="51" y="0"/>
                    </a:lnTo>
                    <a:lnTo>
                      <a:pt x="44" y="0"/>
                    </a:lnTo>
                    <a:lnTo>
                      <a:pt x="32" y="0"/>
                    </a:lnTo>
                    <a:lnTo>
                      <a:pt x="22" y="3"/>
                    </a:lnTo>
                    <a:lnTo>
                      <a:pt x="12" y="6"/>
                    </a:lnTo>
                    <a:lnTo>
                      <a:pt x="4" y="10"/>
                    </a:lnTo>
                    <a:lnTo>
                      <a:pt x="0" y="14"/>
                    </a:lnTo>
                    <a:lnTo>
                      <a:pt x="2" y="20"/>
                    </a:lnTo>
                    <a:lnTo>
                      <a:pt x="3" y="22"/>
                    </a:lnTo>
                    <a:lnTo>
                      <a:pt x="9" y="24"/>
                    </a:lnTo>
                    <a:lnTo>
                      <a:pt x="16" y="24"/>
                    </a:lnTo>
                    <a:lnTo>
                      <a:pt x="26" y="26"/>
                    </a:lnTo>
                    <a:lnTo>
                      <a:pt x="36" y="24"/>
                    </a:lnTo>
                    <a:lnTo>
                      <a:pt x="49" y="24"/>
                    </a:lnTo>
                    <a:lnTo>
                      <a:pt x="61" y="24"/>
                    </a:lnTo>
                    <a:lnTo>
                      <a:pt x="74" y="24"/>
                    </a:lnTo>
                    <a:lnTo>
                      <a:pt x="83" y="22"/>
                    </a:lnTo>
                    <a:lnTo>
                      <a:pt x="87" y="20"/>
                    </a:lnTo>
                    <a:lnTo>
                      <a:pt x="89" y="16"/>
                    </a:lnTo>
                    <a:lnTo>
                      <a:pt x="87" y="13"/>
                    </a:lnTo>
                    <a:lnTo>
                      <a:pt x="80" y="6"/>
                    </a:lnTo>
                    <a:lnTo>
                      <a:pt x="77" y="5"/>
                    </a:lnTo>
                    <a:close/>
                  </a:path>
                </a:pathLst>
              </a:custGeom>
              <a:solidFill>
                <a:srgbClr val="82B5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14" name="Freeform 105">
                <a:extLst>
                  <a:ext uri="{FF2B5EF4-FFF2-40B4-BE49-F238E27FC236}">
                    <a16:creationId xmlns:a16="http://schemas.microsoft.com/office/drawing/2014/main" id="{E41DF1D9-9BF4-4CFE-A701-20FFDC5B6546}"/>
                  </a:ext>
                </a:extLst>
              </p:cNvPr>
              <p:cNvSpPr>
                <a:spLocks/>
              </p:cNvSpPr>
              <p:nvPr/>
            </p:nvSpPr>
            <p:spPr bwMode="auto">
              <a:xfrm>
                <a:off x="6211888" y="1066800"/>
                <a:ext cx="22225" cy="33338"/>
              </a:xfrm>
              <a:custGeom>
                <a:avLst/>
                <a:gdLst>
                  <a:gd name="T0" fmla="*/ 0 w 43"/>
                  <a:gd name="T1" fmla="*/ 0 h 61"/>
                  <a:gd name="T2" fmla="*/ 2147483646 w 43"/>
                  <a:gd name="T3" fmla="*/ 2147483646 h 61"/>
                  <a:gd name="T4" fmla="*/ 2147483646 w 43"/>
                  <a:gd name="T5" fmla="*/ 2147483646 h 61"/>
                  <a:gd name="T6" fmla="*/ 2147483646 w 43"/>
                  <a:gd name="T7" fmla="*/ 2147483646 h 61"/>
                  <a:gd name="T8" fmla="*/ 2147483646 w 43"/>
                  <a:gd name="T9" fmla="*/ 2147483646 h 61"/>
                  <a:gd name="T10" fmla="*/ 2147483646 w 43"/>
                  <a:gd name="T11" fmla="*/ 2147483646 h 61"/>
                  <a:gd name="T12" fmla="*/ 2147483646 w 43"/>
                  <a:gd name="T13" fmla="*/ 2147483646 h 61"/>
                  <a:gd name="T14" fmla="*/ 2147483646 w 43"/>
                  <a:gd name="T15" fmla="*/ 2147483646 h 61"/>
                  <a:gd name="T16" fmla="*/ 2147483646 w 43"/>
                  <a:gd name="T17" fmla="*/ 2147483646 h 61"/>
                  <a:gd name="T18" fmla="*/ 2147483646 w 43"/>
                  <a:gd name="T19" fmla="*/ 2147483646 h 61"/>
                  <a:gd name="T20" fmla="*/ 0 w 43"/>
                  <a:gd name="T21" fmla="*/ 0 h 61"/>
                  <a:gd name="T22" fmla="*/ 0 w 43"/>
                  <a:gd name="T23" fmla="*/ 0 h 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 h="61">
                    <a:moveTo>
                      <a:pt x="0" y="0"/>
                    </a:moveTo>
                    <a:lnTo>
                      <a:pt x="3" y="10"/>
                    </a:lnTo>
                    <a:lnTo>
                      <a:pt x="10" y="20"/>
                    </a:lnTo>
                    <a:lnTo>
                      <a:pt x="16" y="30"/>
                    </a:lnTo>
                    <a:lnTo>
                      <a:pt x="25" y="41"/>
                    </a:lnTo>
                    <a:lnTo>
                      <a:pt x="30" y="48"/>
                    </a:lnTo>
                    <a:lnTo>
                      <a:pt x="37" y="55"/>
                    </a:lnTo>
                    <a:lnTo>
                      <a:pt x="40" y="58"/>
                    </a:lnTo>
                    <a:lnTo>
                      <a:pt x="43" y="61"/>
                    </a:lnTo>
                    <a:lnTo>
                      <a:pt x="29" y="5"/>
                    </a:lnTo>
                    <a:lnTo>
                      <a:pt x="0" y="0"/>
                    </a:lnTo>
                    <a:close/>
                  </a:path>
                </a:pathLst>
              </a:custGeom>
              <a:solidFill>
                <a:srgbClr val="82B5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15" name="Freeform 106">
                <a:extLst>
                  <a:ext uri="{FF2B5EF4-FFF2-40B4-BE49-F238E27FC236}">
                    <a16:creationId xmlns:a16="http://schemas.microsoft.com/office/drawing/2014/main" id="{81C5D60D-AE4E-4080-BF17-49688DF0DFE9}"/>
                  </a:ext>
                </a:extLst>
              </p:cNvPr>
              <p:cNvSpPr>
                <a:spLocks/>
              </p:cNvSpPr>
              <p:nvPr/>
            </p:nvSpPr>
            <p:spPr bwMode="auto">
              <a:xfrm>
                <a:off x="6218238" y="1250950"/>
                <a:ext cx="17463" cy="50800"/>
              </a:xfrm>
              <a:custGeom>
                <a:avLst/>
                <a:gdLst>
                  <a:gd name="T0" fmla="*/ 2147483646 w 33"/>
                  <a:gd name="T1" fmla="*/ 0 h 97"/>
                  <a:gd name="T2" fmla="*/ 0 w 33"/>
                  <a:gd name="T3" fmla="*/ 2147483646 h 97"/>
                  <a:gd name="T4" fmla="*/ 2147483646 w 33"/>
                  <a:gd name="T5" fmla="*/ 2147483646 h 97"/>
                  <a:gd name="T6" fmla="*/ 2147483646 w 33"/>
                  <a:gd name="T7" fmla="*/ 0 h 97"/>
                  <a:gd name="T8" fmla="*/ 2147483646 w 33"/>
                  <a:gd name="T9" fmla="*/ 0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97">
                    <a:moveTo>
                      <a:pt x="21" y="0"/>
                    </a:moveTo>
                    <a:lnTo>
                      <a:pt x="0" y="56"/>
                    </a:lnTo>
                    <a:lnTo>
                      <a:pt x="33" y="97"/>
                    </a:lnTo>
                    <a:lnTo>
                      <a:pt x="21" y="0"/>
                    </a:lnTo>
                    <a:close/>
                  </a:path>
                </a:pathLst>
              </a:custGeom>
              <a:solidFill>
                <a:srgbClr val="82B5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16" name="Freeform 107">
                <a:extLst>
                  <a:ext uri="{FF2B5EF4-FFF2-40B4-BE49-F238E27FC236}">
                    <a16:creationId xmlns:a16="http://schemas.microsoft.com/office/drawing/2014/main" id="{77D26526-017C-44EB-9AD2-5784500BBC99}"/>
                  </a:ext>
                </a:extLst>
              </p:cNvPr>
              <p:cNvSpPr>
                <a:spLocks/>
              </p:cNvSpPr>
              <p:nvPr/>
            </p:nvSpPr>
            <p:spPr bwMode="auto">
              <a:xfrm>
                <a:off x="5964238" y="1285875"/>
                <a:ext cx="30163" cy="77788"/>
              </a:xfrm>
              <a:custGeom>
                <a:avLst/>
                <a:gdLst>
                  <a:gd name="T0" fmla="*/ 2147483646 w 58"/>
                  <a:gd name="T1" fmla="*/ 0 h 147"/>
                  <a:gd name="T2" fmla="*/ 0 w 58"/>
                  <a:gd name="T3" fmla="*/ 2147483646 h 147"/>
                  <a:gd name="T4" fmla="*/ 2147483646 w 58"/>
                  <a:gd name="T5" fmla="*/ 2147483646 h 147"/>
                  <a:gd name="T6" fmla="*/ 2147483646 w 58"/>
                  <a:gd name="T7" fmla="*/ 0 h 147"/>
                  <a:gd name="T8" fmla="*/ 2147483646 w 58"/>
                  <a:gd name="T9" fmla="*/ 0 h 1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147">
                    <a:moveTo>
                      <a:pt x="58" y="0"/>
                    </a:moveTo>
                    <a:lnTo>
                      <a:pt x="0" y="120"/>
                    </a:lnTo>
                    <a:lnTo>
                      <a:pt x="43" y="147"/>
                    </a:lnTo>
                    <a:lnTo>
                      <a:pt x="58" y="0"/>
                    </a:lnTo>
                    <a:close/>
                  </a:path>
                </a:pathLst>
              </a:custGeom>
              <a:solidFill>
                <a:srgbClr val="82B5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17" name="Freeform 108">
                <a:extLst>
                  <a:ext uri="{FF2B5EF4-FFF2-40B4-BE49-F238E27FC236}">
                    <a16:creationId xmlns:a16="http://schemas.microsoft.com/office/drawing/2014/main" id="{251277D6-24A9-4E68-8EA0-7D10DFAD11E2}"/>
                  </a:ext>
                </a:extLst>
              </p:cNvPr>
              <p:cNvSpPr>
                <a:spLocks/>
              </p:cNvSpPr>
              <p:nvPr/>
            </p:nvSpPr>
            <p:spPr bwMode="auto">
              <a:xfrm>
                <a:off x="6192838" y="1365250"/>
                <a:ext cx="74613" cy="26988"/>
              </a:xfrm>
              <a:custGeom>
                <a:avLst/>
                <a:gdLst>
                  <a:gd name="T0" fmla="*/ 0 w 140"/>
                  <a:gd name="T1" fmla="*/ 0 h 50"/>
                  <a:gd name="T2" fmla="*/ 2147483646 w 140"/>
                  <a:gd name="T3" fmla="*/ 2147483646 h 50"/>
                  <a:gd name="T4" fmla="*/ 2147483646 w 140"/>
                  <a:gd name="T5" fmla="*/ 2147483646 h 50"/>
                  <a:gd name="T6" fmla="*/ 0 w 140"/>
                  <a:gd name="T7" fmla="*/ 0 h 50"/>
                  <a:gd name="T8" fmla="*/ 0 w 140"/>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 h="50">
                    <a:moveTo>
                      <a:pt x="0" y="0"/>
                    </a:moveTo>
                    <a:lnTo>
                      <a:pt x="140" y="24"/>
                    </a:lnTo>
                    <a:lnTo>
                      <a:pt x="91" y="50"/>
                    </a:lnTo>
                    <a:lnTo>
                      <a:pt x="0" y="0"/>
                    </a:lnTo>
                    <a:close/>
                  </a:path>
                </a:pathLst>
              </a:custGeom>
              <a:solidFill>
                <a:srgbClr val="82B5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18" name="Freeform 109">
                <a:extLst>
                  <a:ext uri="{FF2B5EF4-FFF2-40B4-BE49-F238E27FC236}">
                    <a16:creationId xmlns:a16="http://schemas.microsoft.com/office/drawing/2014/main" id="{0687AAC7-5B55-44D2-BB73-6F7B7EDF4FC9}"/>
                  </a:ext>
                </a:extLst>
              </p:cNvPr>
              <p:cNvSpPr>
                <a:spLocks/>
              </p:cNvSpPr>
              <p:nvPr/>
            </p:nvSpPr>
            <p:spPr bwMode="auto">
              <a:xfrm>
                <a:off x="6156325" y="1416050"/>
                <a:ext cx="20638" cy="30163"/>
              </a:xfrm>
              <a:custGeom>
                <a:avLst/>
                <a:gdLst>
                  <a:gd name="T0" fmla="*/ 2147483646 w 41"/>
                  <a:gd name="T1" fmla="*/ 0 h 59"/>
                  <a:gd name="T2" fmla="*/ 0 w 41"/>
                  <a:gd name="T3" fmla="*/ 2147483646 h 59"/>
                  <a:gd name="T4" fmla="*/ 2147483646 w 41"/>
                  <a:gd name="T5" fmla="*/ 2147483646 h 59"/>
                  <a:gd name="T6" fmla="*/ 2147483646 w 41"/>
                  <a:gd name="T7" fmla="*/ 0 h 59"/>
                  <a:gd name="T8" fmla="*/ 2147483646 w 41"/>
                  <a:gd name="T9" fmla="*/ 0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9">
                    <a:moveTo>
                      <a:pt x="14" y="0"/>
                    </a:moveTo>
                    <a:lnTo>
                      <a:pt x="0" y="45"/>
                    </a:lnTo>
                    <a:lnTo>
                      <a:pt x="41" y="59"/>
                    </a:lnTo>
                    <a:lnTo>
                      <a:pt x="14" y="0"/>
                    </a:lnTo>
                    <a:close/>
                  </a:path>
                </a:pathLst>
              </a:custGeom>
              <a:solidFill>
                <a:srgbClr val="82B5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19" name="Freeform 110">
                <a:extLst>
                  <a:ext uri="{FF2B5EF4-FFF2-40B4-BE49-F238E27FC236}">
                    <a16:creationId xmlns:a16="http://schemas.microsoft.com/office/drawing/2014/main" id="{6AA11195-F3F5-4E42-B45C-7F7683BAC7CC}"/>
                  </a:ext>
                </a:extLst>
              </p:cNvPr>
              <p:cNvSpPr>
                <a:spLocks/>
              </p:cNvSpPr>
              <p:nvPr/>
            </p:nvSpPr>
            <p:spPr bwMode="auto">
              <a:xfrm>
                <a:off x="5957888" y="1123950"/>
                <a:ext cx="63500" cy="50800"/>
              </a:xfrm>
              <a:custGeom>
                <a:avLst/>
                <a:gdLst>
                  <a:gd name="T0" fmla="*/ 0 w 121"/>
                  <a:gd name="T1" fmla="*/ 0 h 95"/>
                  <a:gd name="T2" fmla="*/ 2147483646 w 121"/>
                  <a:gd name="T3" fmla="*/ 0 h 95"/>
                  <a:gd name="T4" fmla="*/ 2147483646 w 121"/>
                  <a:gd name="T5" fmla="*/ 0 h 95"/>
                  <a:gd name="T6" fmla="*/ 2147483646 w 121"/>
                  <a:gd name="T7" fmla="*/ 2147483646 h 95"/>
                  <a:gd name="T8" fmla="*/ 2147483646 w 121"/>
                  <a:gd name="T9" fmla="*/ 2147483646 h 95"/>
                  <a:gd name="T10" fmla="*/ 2147483646 w 121"/>
                  <a:gd name="T11" fmla="*/ 2147483646 h 95"/>
                  <a:gd name="T12" fmla="*/ 2147483646 w 121"/>
                  <a:gd name="T13" fmla="*/ 2147483646 h 95"/>
                  <a:gd name="T14" fmla="*/ 2147483646 w 121"/>
                  <a:gd name="T15" fmla="*/ 2147483646 h 95"/>
                  <a:gd name="T16" fmla="*/ 2147483646 w 121"/>
                  <a:gd name="T17" fmla="*/ 2147483646 h 95"/>
                  <a:gd name="T18" fmla="*/ 2147483646 w 121"/>
                  <a:gd name="T19" fmla="*/ 2147483646 h 95"/>
                  <a:gd name="T20" fmla="*/ 2147483646 w 121"/>
                  <a:gd name="T21" fmla="*/ 2147483646 h 95"/>
                  <a:gd name="T22" fmla="*/ 2147483646 w 121"/>
                  <a:gd name="T23" fmla="*/ 2147483646 h 95"/>
                  <a:gd name="T24" fmla="*/ 2147483646 w 121"/>
                  <a:gd name="T25" fmla="*/ 2147483646 h 95"/>
                  <a:gd name="T26" fmla="*/ 2147483646 w 121"/>
                  <a:gd name="T27" fmla="*/ 2147483646 h 95"/>
                  <a:gd name="T28" fmla="*/ 2147483646 w 121"/>
                  <a:gd name="T29" fmla="*/ 2147483646 h 95"/>
                  <a:gd name="T30" fmla="*/ 2147483646 w 121"/>
                  <a:gd name="T31" fmla="*/ 2147483646 h 95"/>
                  <a:gd name="T32" fmla="*/ 2147483646 w 121"/>
                  <a:gd name="T33" fmla="*/ 2147483646 h 95"/>
                  <a:gd name="T34" fmla="*/ 2147483646 w 121"/>
                  <a:gd name="T35" fmla="*/ 2147483646 h 95"/>
                  <a:gd name="T36" fmla="*/ 2147483646 w 121"/>
                  <a:gd name="T37" fmla="*/ 2147483646 h 95"/>
                  <a:gd name="T38" fmla="*/ 2147483646 w 121"/>
                  <a:gd name="T39" fmla="*/ 2147483646 h 95"/>
                  <a:gd name="T40" fmla="*/ 2147483646 w 121"/>
                  <a:gd name="T41" fmla="*/ 2147483646 h 95"/>
                  <a:gd name="T42" fmla="*/ 2147483646 w 121"/>
                  <a:gd name="T43" fmla="*/ 2147483646 h 95"/>
                  <a:gd name="T44" fmla="*/ 2147483646 w 121"/>
                  <a:gd name="T45" fmla="*/ 2147483646 h 95"/>
                  <a:gd name="T46" fmla="*/ 2147483646 w 121"/>
                  <a:gd name="T47" fmla="*/ 2147483646 h 95"/>
                  <a:gd name="T48" fmla="*/ 0 w 121"/>
                  <a:gd name="T49" fmla="*/ 0 h 95"/>
                  <a:gd name="T50" fmla="*/ 0 w 121"/>
                  <a:gd name="T51" fmla="*/ 0 h 9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1" h="95">
                    <a:moveTo>
                      <a:pt x="0" y="0"/>
                    </a:moveTo>
                    <a:lnTo>
                      <a:pt x="94" y="0"/>
                    </a:lnTo>
                    <a:lnTo>
                      <a:pt x="93" y="0"/>
                    </a:lnTo>
                    <a:lnTo>
                      <a:pt x="91" y="5"/>
                    </a:lnTo>
                    <a:lnTo>
                      <a:pt x="90" y="12"/>
                    </a:lnTo>
                    <a:lnTo>
                      <a:pt x="90" y="22"/>
                    </a:lnTo>
                    <a:lnTo>
                      <a:pt x="90" y="32"/>
                    </a:lnTo>
                    <a:lnTo>
                      <a:pt x="94" y="45"/>
                    </a:lnTo>
                    <a:lnTo>
                      <a:pt x="97" y="51"/>
                    </a:lnTo>
                    <a:lnTo>
                      <a:pt x="101" y="58"/>
                    </a:lnTo>
                    <a:lnTo>
                      <a:pt x="105" y="65"/>
                    </a:lnTo>
                    <a:lnTo>
                      <a:pt x="113" y="72"/>
                    </a:lnTo>
                    <a:lnTo>
                      <a:pt x="117" y="77"/>
                    </a:lnTo>
                    <a:lnTo>
                      <a:pt x="120" y="82"/>
                    </a:lnTo>
                    <a:lnTo>
                      <a:pt x="120" y="85"/>
                    </a:lnTo>
                    <a:lnTo>
                      <a:pt x="121" y="89"/>
                    </a:lnTo>
                    <a:lnTo>
                      <a:pt x="117" y="92"/>
                    </a:lnTo>
                    <a:lnTo>
                      <a:pt x="110" y="95"/>
                    </a:lnTo>
                    <a:lnTo>
                      <a:pt x="98" y="94"/>
                    </a:lnTo>
                    <a:lnTo>
                      <a:pt x="90" y="94"/>
                    </a:lnTo>
                    <a:lnTo>
                      <a:pt x="83" y="94"/>
                    </a:lnTo>
                    <a:lnTo>
                      <a:pt x="81" y="94"/>
                    </a:lnTo>
                    <a:lnTo>
                      <a:pt x="71" y="7"/>
                    </a:lnTo>
                    <a:lnTo>
                      <a:pt x="6" y="40"/>
                    </a:lnTo>
                    <a:lnTo>
                      <a:pt x="0" y="0"/>
                    </a:lnTo>
                    <a:close/>
                  </a:path>
                </a:pathLst>
              </a:custGeom>
              <a:solidFill>
                <a:srgbClr val="82B5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20" name="Freeform 111">
                <a:extLst>
                  <a:ext uri="{FF2B5EF4-FFF2-40B4-BE49-F238E27FC236}">
                    <a16:creationId xmlns:a16="http://schemas.microsoft.com/office/drawing/2014/main" id="{084216D3-7764-4085-B681-46965B800BF1}"/>
                  </a:ext>
                </a:extLst>
              </p:cNvPr>
              <p:cNvSpPr>
                <a:spLocks/>
              </p:cNvSpPr>
              <p:nvPr/>
            </p:nvSpPr>
            <p:spPr bwMode="auto">
              <a:xfrm>
                <a:off x="7046913" y="1765300"/>
                <a:ext cx="449263" cy="153988"/>
              </a:xfrm>
              <a:custGeom>
                <a:avLst/>
                <a:gdLst>
                  <a:gd name="T0" fmla="*/ 2147483646 w 849"/>
                  <a:gd name="T1" fmla="*/ 0 h 291"/>
                  <a:gd name="T2" fmla="*/ 2147483646 w 849"/>
                  <a:gd name="T3" fmla="*/ 0 h 291"/>
                  <a:gd name="T4" fmla="*/ 2147483646 w 849"/>
                  <a:gd name="T5" fmla="*/ 2147483646 h 291"/>
                  <a:gd name="T6" fmla="*/ 2147483646 w 849"/>
                  <a:gd name="T7" fmla="*/ 2147483646 h 291"/>
                  <a:gd name="T8" fmla="*/ 2147483646 w 849"/>
                  <a:gd name="T9" fmla="*/ 2147483646 h 291"/>
                  <a:gd name="T10" fmla="*/ 2147483646 w 849"/>
                  <a:gd name="T11" fmla="*/ 2147483646 h 291"/>
                  <a:gd name="T12" fmla="*/ 2147483646 w 849"/>
                  <a:gd name="T13" fmla="*/ 2147483646 h 291"/>
                  <a:gd name="T14" fmla="*/ 2147483646 w 849"/>
                  <a:gd name="T15" fmla="*/ 2147483646 h 291"/>
                  <a:gd name="T16" fmla="*/ 2147483646 w 849"/>
                  <a:gd name="T17" fmla="*/ 2147483646 h 291"/>
                  <a:gd name="T18" fmla="*/ 2147483646 w 849"/>
                  <a:gd name="T19" fmla="*/ 2147483646 h 291"/>
                  <a:gd name="T20" fmla="*/ 2147483646 w 849"/>
                  <a:gd name="T21" fmla="*/ 2147483646 h 291"/>
                  <a:gd name="T22" fmla="*/ 2147483646 w 849"/>
                  <a:gd name="T23" fmla="*/ 2147483646 h 291"/>
                  <a:gd name="T24" fmla="*/ 2147483646 w 849"/>
                  <a:gd name="T25" fmla="*/ 2147483646 h 291"/>
                  <a:gd name="T26" fmla="*/ 2147483646 w 849"/>
                  <a:gd name="T27" fmla="*/ 2147483646 h 291"/>
                  <a:gd name="T28" fmla="*/ 2147483646 w 849"/>
                  <a:gd name="T29" fmla="*/ 2147483646 h 291"/>
                  <a:gd name="T30" fmla="*/ 2147483646 w 849"/>
                  <a:gd name="T31" fmla="*/ 2147483646 h 291"/>
                  <a:gd name="T32" fmla="*/ 2147483646 w 849"/>
                  <a:gd name="T33" fmla="*/ 2147483646 h 291"/>
                  <a:gd name="T34" fmla="*/ 2147483646 w 849"/>
                  <a:gd name="T35" fmla="*/ 2147483646 h 291"/>
                  <a:gd name="T36" fmla="*/ 2147483646 w 849"/>
                  <a:gd name="T37" fmla="*/ 2147483646 h 291"/>
                  <a:gd name="T38" fmla="*/ 2147483646 w 849"/>
                  <a:gd name="T39" fmla="*/ 2147483646 h 291"/>
                  <a:gd name="T40" fmla="*/ 2147483646 w 849"/>
                  <a:gd name="T41" fmla="*/ 2147483646 h 291"/>
                  <a:gd name="T42" fmla="*/ 2147483646 w 849"/>
                  <a:gd name="T43" fmla="*/ 2147483646 h 291"/>
                  <a:gd name="T44" fmla="*/ 2147483646 w 849"/>
                  <a:gd name="T45" fmla="*/ 2147483646 h 291"/>
                  <a:gd name="T46" fmla="*/ 2147483646 w 849"/>
                  <a:gd name="T47" fmla="*/ 2147483646 h 291"/>
                  <a:gd name="T48" fmla="*/ 2147483646 w 849"/>
                  <a:gd name="T49" fmla="*/ 2147483646 h 291"/>
                  <a:gd name="T50" fmla="*/ 2147483646 w 849"/>
                  <a:gd name="T51" fmla="*/ 2147483646 h 291"/>
                  <a:gd name="T52" fmla="*/ 2147483646 w 849"/>
                  <a:gd name="T53" fmla="*/ 2147483646 h 291"/>
                  <a:gd name="T54" fmla="*/ 2147483646 w 849"/>
                  <a:gd name="T55" fmla="*/ 2147483646 h 291"/>
                  <a:gd name="T56" fmla="*/ 2147483646 w 849"/>
                  <a:gd name="T57" fmla="*/ 2147483646 h 291"/>
                  <a:gd name="T58" fmla="*/ 2147483646 w 849"/>
                  <a:gd name="T59" fmla="*/ 2147483646 h 291"/>
                  <a:gd name="T60" fmla="*/ 2147483646 w 849"/>
                  <a:gd name="T61" fmla="*/ 2147483646 h 291"/>
                  <a:gd name="T62" fmla="*/ 2147483646 w 849"/>
                  <a:gd name="T63" fmla="*/ 2147483646 h 291"/>
                  <a:gd name="T64" fmla="*/ 2147483646 w 849"/>
                  <a:gd name="T65" fmla="*/ 2147483646 h 291"/>
                  <a:gd name="T66" fmla="*/ 2147483646 w 849"/>
                  <a:gd name="T67" fmla="*/ 2147483646 h 291"/>
                  <a:gd name="T68" fmla="*/ 2147483646 w 849"/>
                  <a:gd name="T69" fmla="*/ 2147483646 h 291"/>
                  <a:gd name="T70" fmla="*/ 2147483646 w 849"/>
                  <a:gd name="T71" fmla="*/ 2147483646 h 291"/>
                  <a:gd name="T72" fmla="*/ 2147483646 w 849"/>
                  <a:gd name="T73" fmla="*/ 2147483646 h 291"/>
                  <a:gd name="T74" fmla="*/ 2147483646 w 849"/>
                  <a:gd name="T75" fmla="*/ 2147483646 h 291"/>
                  <a:gd name="T76" fmla="*/ 2147483646 w 849"/>
                  <a:gd name="T77" fmla="*/ 2147483646 h 291"/>
                  <a:gd name="T78" fmla="*/ 2147483646 w 849"/>
                  <a:gd name="T79" fmla="*/ 2147483646 h 291"/>
                  <a:gd name="T80" fmla="*/ 2147483646 w 849"/>
                  <a:gd name="T81" fmla="*/ 2147483646 h 291"/>
                  <a:gd name="T82" fmla="*/ 2147483646 w 849"/>
                  <a:gd name="T83" fmla="*/ 2147483646 h 291"/>
                  <a:gd name="T84" fmla="*/ 2147483646 w 849"/>
                  <a:gd name="T85" fmla="*/ 2147483646 h 291"/>
                  <a:gd name="T86" fmla="*/ 2147483646 w 849"/>
                  <a:gd name="T87" fmla="*/ 2147483646 h 291"/>
                  <a:gd name="T88" fmla="*/ 2147483646 w 849"/>
                  <a:gd name="T89" fmla="*/ 2147483646 h 291"/>
                  <a:gd name="T90" fmla="*/ 2147483646 w 849"/>
                  <a:gd name="T91" fmla="*/ 2147483646 h 291"/>
                  <a:gd name="T92" fmla="*/ 0 w 849"/>
                  <a:gd name="T93" fmla="*/ 2147483646 h 291"/>
                  <a:gd name="T94" fmla="*/ 2147483646 w 849"/>
                  <a:gd name="T95" fmla="*/ 0 h 2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49" h="291">
                    <a:moveTo>
                      <a:pt x="17" y="0"/>
                    </a:moveTo>
                    <a:lnTo>
                      <a:pt x="18" y="0"/>
                    </a:lnTo>
                    <a:lnTo>
                      <a:pt x="25" y="0"/>
                    </a:lnTo>
                    <a:lnTo>
                      <a:pt x="30" y="0"/>
                    </a:lnTo>
                    <a:lnTo>
                      <a:pt x="35" y="0"/>
                    </a:lnTo>
                    <a:lnTo>
                      <a:pt x="43" y="2"/>
                    </a:lnTo>
                    <a:lnTo>
                      <a:pt x="51" y="3"/>
                    </a:lnTo>
                    <a:lnTo>
                      <a:pt x="58" y="3"/>
                    </a:lnTo>
                    <a:lnTo>
                      <a:pt x="68" y="3"/>
                    </a:lnTo>
                    <a:lnTo>
                      <a:pt x="78" y="5"/>
                    </a:lnTo>
                    <a:lnTo>
                      <a:pt x="91" y="6"/>
                    </a:lnTo>
                    <a:lnTo>
                      <a:pt x="102" y="8"/>
                    </a:lnTo>
                    <a:lnTo>
                      <a:pt x="115" y="9"/>
                    </a:lnTo>
                    <a:lnTo>
                      <a:pt x="128" y="9"/>
                    </a:lnTo>
                    <a:lnTo>
                      <a:pt x="144" y="13"/>
                    </a:lnTo>
                    <a:lnTo>
                      <a:pt x="157" y="13"/>
                    </a:lnTo>
                    <a:lnTo>
                      <a:pt x="172" y="16"/>
                    </a:lnTo>
                    <a:lnTo>
                      <a:pt x="188" y="16"/>
                    </a:lnTo>
                    <a:lnTo>
                      <a:pt x="205" y="20"/>
                    </a:lnTo>
                    <a:lnTo>
                      <a:pt x="221" y="22"/>
                    </a:lnTo>
                    <a:lnTo>
                      <a:pt x="238" y="25"/>
                    </a:lnTo>
                    <a:lnTo>
                      <a:pt x="256" y="26"/>
                    </a:lnTo>
                    <a:lnTo>
                      <a:pt x="275" y="29"/>
                    </a:lnTo>
                    <a:lnTo>
                      <a:pt x="292" y="29"/>
                    </a:lnTo>
                    <a:lnTo>
                      <a:pt x="311" y="33"/>
                    </a:lnTo>
                    <a:lnTo>
                      <a:pt x="329" y="36"/>
                    </a:lnTo>
                    <a:lnTo>
                      <a:pt x="349" y="40"/>
                    </a:lnTo>
                    <a:lnTo>
                      <a:pt x="368" y="43"/>
                    </a:lnTo>
                    <a:lnTo>
                      <a:pt x="388" y="46"/>
                    </a:lnTo>
                    <a:lnTo>
                      <a:pt x="406" y="49"/>
                    </a:lnTo>
                    <a:lnTo>
                      <a:pt x="427" y="55"/>
                    </a:lnTo>
                    <a:lnTo>
                      <a:pt x="445" y="58"/>
                    </a:lnTo>
                    <a:lnTo>
                      <a:pt x="463" y="60"/>
                    </a:lnTo>
                    <a:lnTo>
                      <a:pt x="482" y="65"/>
                    </a:lnTo>
                    <a:lnTo>
                      <a:pt x="502" y="69"/>
                    </a:lnTo>
                    <a:lnTo>
                      <a:pt x="520" y="73"/>
                    </a:lnTo>
                    <a:lnTo>
                      <a:pt x="539" y="77"/>
                    </a:lnTo>
                    <a:lnTo>
                      <a:pt x="557" y="82"/>
                    </a:lnTo>
                    <a:lnTo>
                      <a:pt x="577" y="86"/>
                    </a:lnTo>
                    <a:lnTo>
                      <a:pt x="594" y="90"/>
                    </a:lnTo>
                    <a:lnTo>
                      <a:pt x="611" y="95"/>
                    </a:lnTo>
                    <a:lnTo>
                      <a:pt x="629" y="99"/>
                    </a:lnTo>
                    <a:lnTo>
                      <a:pt x="647" y="105"/>
                    </a:lnTo>
                    <a:lnTo>
                      <a:pt x="663" y="109"/>
                    </a:lnTo>
                    <a:lnTo>
                      <a:pt x="680" y="115"/>
                    </a:lnTo>
                    <a:lnTo>
                      <a:pt x="696" y="120"/>
                    </a:lnTo>
                    <a:lnTo>
                      <a:pt x="711" y="126"/>
                    </a:lnTo>
                    <a:lnTo>
                      <a:pt x="724" y="130"/>
                    </a:lnTo>
                    <a:lnTo>
                      <a:pt x="738" y="136"/>
                    </a:lnTo>
                    <a:lnTo>
                      <a:pt x="751" y="142"/>
                    </a:lnTo>
                    <a:lnTo>
                      <a:pt x="765" y="147"/>
                    </a:lnTo>
                    <a:lnTo>
                      <a:pt x="775" y="153"/>
                    </a:lnTo>
                    <a:lnTo>
                      <a:pt x="787" y="160"/>
                    </a:lnTo>
                    <a:lnTo>
                      <a:pt x="797" y="166"/>
                    </a:lnTo>
                    <a:lnTo>
                      <a:pt x="808" y="173"/>
                    </a:lnTo>
                    <a:lnTo>
                      <a:pt x="815" y="179"/>
                    </a:lnTo>
                    <a:lnTo>
                      <a:pt x="824" y="186"/>
                    </a:lnTo>
                    <a:lnTo>
                      <a:pt x="830" y="193"/>
                    </a:lnTo>
                    <a:lnTo>
                      <a:pt x="837" y="200"/>
                    </a:lnTo>
                    <a:lnTo>
                      <a:pt x="841" y="207"/>
                    </a:lnTo>
                    <a:lnTo>
                      <a:pt x="845" y="214"/>
                    </a:lnTo>
                    <a:lnTo>
                      <a:pt x="847" y="221"/>
                    </a:lnTo>
                    <a:lnTo>
                      <a:pt x="849" y="230"/>
                    </a:lnTo>
                    <a:lnTo>
                      <a:pt x="849" y="241"/>
                    </a:lnTo>
                    <a:lnTo>
                      <a:pt x="849" y="254"/>
                    </a:lnTo>
                    <a:lnTo>
                      <a:pt x="849" y="263"/>
                    </a:lnTo>
                    <a:lnTo>
                      <a:pt x="849" y="273"/>
                    </a:lnTo>
                    <a:lnTo>
                      <a:pt x="847" y="284"/>
                    </a:lnTo>
                    <a:lnTo>
                      <a:pt x="844" y="291"/>
                    </a:lnTo>
                    <a:lnTo>
                      <a:pt x="837" y="291"/>
                    </a:lnTo>
                    <a:lnTo>
                      <a:pt x="828" y="287"/>
                    </a:lnTo>
                    <a:lnTo>
                      <a:pt x="822" y="283"/>
                    </a:lnTo>
                    <a:lnTo>
                      <a:pt x="817" y="278"/>
                    </a:lnTo>
                    <a:lnTo>
                      <a:pt x="811" y="273"/>
                    </a:lnTo>
                    <a:lnTo>
                      <a:pt x="805" y="269"/>
                    </a:lnTo>
                    <a:lnTo>
                      <a:pt x="797" y="260"/>
                    </a:lnTo>
                    <a:lnTo>
                      <a:pt x="790" y="253"/>
                    </a:lnTo>
                    <a:lnTo>
                      <a:pt x="781" y="244"/>
                    </a:lnTo>
                    <a:lnTo>
                      <a:pt x="773" y="237"/>
                    </a:lnTo>
                    <a:lnTo>
                      <a:pt x="763" y="229"/>
                    </a:lnTo>
                    <a:lnTo>
                      <a:pt x="753" y="220"/>
                    </a:lnTo>
                    <a:lnTo>
                      <a:pt x="743" y="211"/>
                    </a:lnTo>
                    <a:lnTo>
                      <a:pt x="733" y="203"/>
                    </a:lnTo>
                    <a:lnTo>
                      <a:pt x="720" y="194"/>
                    </a:lnTo>
                    <a:lnTo>
                      <a:pt x="708" y="186"/>
                    </a:lnTo>
                    <a:lnTo>
                      <a:pt x="696" y="177"/>
                    </a:lnTo>
                    <a:lnTo>
                      <a:pt x="683" y="169"/>
                    </a:lnTo>
                    <a:lnTo>
                      <a:pt x="674" y="164"/>
                    </a:lnTo>
                    <a:lnTo>
                      <a:pt x="668" y="160"/>
                    </a:lnTo>
                    <a:lnTo>
                      <a:pt x="660" y="156"/>
                    </a:lnTo>
                    <a:lnTo>
                      <a:pt x="654" y="153"/>
                    </a:lnTo>
                    <a:lnTo>
                      <a:pt x="638" y="146"/>
                    </a:lnTo>
                    <a:lnTo>
                      <a:pt x="624" y="142"/>
                    </a:lnTo>
                    <a:lnTo>
                      <a:pt x="0" y="9"/>
                    </a:lnTo>
                    <a:lnTo>
                      <a:pt x="17" y="0"/>
                    </a:lnTo>
                    <a:close/>
                  </a:path>
                </a:pathLst>
              </a:custGeom>
              <a:solidFill>
                <a:srgbClr val="D1D1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21" name="Freeform 112">
                <a:extLst>
                  <a:ext uri="{FF2B5EF4-FFF2-40B4-BE49-F238E27FC236}">
                    <a16:creationId xmlns:a16="http://schemas.microsoft.com/office/drawing/2014/main" id="{C3D96BFD-ADC6-48EE-A1EA-B84FD1045CA2}"/>
                  </a:ext>
                </a:extLst>
              </p:cNvPr>
              <p:cNvSpPr>
                <a:spLocks/>
              </p:cNvSpPr>
              <p:nvPr/>
            </p:nvSpPr>
            <p:spPr bwMode="auto">
              <a:xfrm>
                <a:off x="7027863" y="1747838"/>
                <a:ext cx="501650" cy="184150"/>
              </a:xfrm>
              <a:custGeom>
                <a:avLst/>
                <a:gdLst>
                  <a:gd name="T0" fmla="*/ 2147483646 w 948"/>
                  <a:gd name="T1" fmla="*/ 2147483646 h 348"/>
                  <a:gd name="T2" fmla="*/ 2147483646 w 948"/>
                  <a:gd name="T3" fmla="*/ 2147483646 h 348"/>
                  <a:gd name="T4" fmla="*/ 2147483646 w 948"/>
                  <a:gd name="T5" fmla="*/ 2147483646 h 348"/>
                  <a:gd name="T6" fmla="*/ 2147483646 w 948"/>
                  <a:gd name="T7" fmla="*/ 2147483646 h 348"/>
                  <a:gd name="T8" fmla="*/ 2147483646 w 948"/>
                  <a:gd name="T9" fmla="*/ 2147483646 h 348"/>
                  <a:gd name="T10" fmla="*/ 2147483646 w 948"/>
                  <a:gd name="T11" fmla="*/ 2147483646 h 348"/>
                  <a:gd name="T12" fmla="*/ 2147483646 w 948"/>
                  <a:gd name="T13" fmla="*/ 2147483646 h 348"/>
                  <a:gd name="T14" fmla="*/ 2147483646 w 948"/>
                  <a:gd name="T15" fmla="*/ 2147483646 h 348"/>
                  <a:gd name="T16" fmla="*/ 2147483646 w 948"/>
                  <a:gd name="T17" fmla="*/ 2147483646 h 348"/>
                  <a:gd name="T18" fmla="*/ 2147483646 w 948"/>
                  <a:gd name="T19" fmla="*/ 2147483646 h 348"/>
                  <a:gd name="T20" fmla="*/ 2147483646 w 948"/>
                  <a:gd name="T21" fmla="*/ 2147483646 h 348"/>
                  <a:gd name="T22" fmla="*/ 2147483646 w 948"/>
                  <a:gd name="T23" fmla="*/ 0 h 348"/>
                  <a:gd name="T24" fmla="*/ 2147483646 w 948"/>
                  <a:gd name="T25" fmla="*/ 2147483646 h 348"/>
                  <a:gd name="T26" fmla="*/ 2147483646 w 948"/>
                  <a:gd name="T27" fmla="*/ 2147483646 h 348"/>
                  <a:gd name="T28" fmla="*/ 2147483646 w 948"/>
                  <a:gd name="T29" fmla="*/ 2147483646 h 348"/>
                  <a:gd name="T30" fmla="*/ 2147483646 w 948"/>
                  <a:gd name="T31" fmla="*/ 2147483646 h 348"/>
                  <a:gd name="T32" fmla="*/ 2147483646 w 948"/>
                  <a:gd name="T33" fmla="*/ 2147483646 h 348"/>
                  <a:gd name="T34" fmla="*/ 2147483646 w 948"/>
                  <a:gd name="T35" fmla="*/ 2147483646 h 348"/>
                  <a:gd name="T36" fmla="*/ 2147483646 w 948"/>
                  <a:gd name="T37" fmla="*/ 2147483646 h 348"/>
                  <a:gd name="T38" fmla="*/ 2147483646 w 948"/>
                  <a:gd name="T39" fmla="*/ 2147483646 h 348"/>
                  <a:gd name="T40" fmla="*/ 2147483646 w 948"/>
                  <a:gd name="T41" fmla="*/ 2147483646 h 348"/>
                  <a:gd name="T42" fmla="*/ 2147483646 w 948"/>
                  <a:gd name="T43" fmla="*/ 2147483646 h 348"/>
                  <a:gd name="T44" fmla="*/ 2147483646 w 948"/>
                  <a:gd name="T45" fmla="*/ 2147483646 h 348"/>
                  <a:gd name="T46" fmla="*/ 2147483646 w 948"/>
                  <a:gd name="T47" fmla="*/ 2147483646 h 348"/>
                  <a:gd name="T48" fmla="*/ 2147483646 w 948"/>
                  <a:gd name="T49" fmla="*/ 2147483646 h 348"/>
                  <a:gd name="T50" fmla="*/ 2147483646 w 948"/>
                  <a:gd name="T51" fmla="*/ 2147483646 h 348"/>
                  <a:gd name="T52" fmla="*/ 2147483646 w 948"/>
                  <a:gd name="T53" fmla="*/ 2147483646 h 348"/>
                  <a:gd name="T54" fmla="*/ 2147483646 w 948"/>
                  <a:gd name="T55" fmla="*/ 2147483646 h 348"/>
                  <a:gd name="T56" fmla="*/ 2147483646 w 948"/>
                  <a:gd name="T57" fmla="*/ 2147483646 h 348"/>
                  <a:gd name="T58" fmla="*/ 2147483646 w 948"/>
                  <a:gd name="T59" fmla="*/ 2147483646 h 348"/>
                  <a:gd name="T60" fmla="*/ 2147483646 w 948"/>
                  <a:gd name="T61" fmla="*/ 2147483646 h 348"/>
                  <a:gd name="T62" fmla="*/ 2147483646 w 948"/>
                  <a:gd name="T63" fmla="*/ 2147483646 h 348"/>
                  <a:gd name="T64" fmla="*/ 2147483646 w 948"/>
                  <a:gd name="T65" fmla="*/ 2147483646 h 348"/>
                  <a:gd name="T66" fmla="*/ 2147483646 w 948"/>
                  <a:gd name="T67" fmla="*/ 2147483646 h 348"/>
                  <a:gd name="T68" fmla="*/ 2147483646 w 948"/>
                  <a:gd name="T69" fmla="*/ 2147483646 h 348"/>
                  <a:gd name="T70" fmla="*/ 2147483646 w 948"/>
                  <a:gd name="T71" fmla="*/ 2147483646 h 348"/>
                  <a:gd name="T72" fmla="*/ 2147483646 w 948"/>
                  <a:gd name="T73" fmla="*/ 2147483646 h 348"/>
                  <a:gd name="T74" fmla="*/ 2147483646 w 948"/>
                  <a:gd name="T75" fmla="*/ 2147483646 h 348"/>
                  <a:gd name="T76" fmla="*/ 2147483646 w 948"/>
                  <a:gd name="T77" fmla="*/ 2147483646 h 348"/>
                  <a:gd name="T78" fmla="*/ 2147483646 w 948"/>
                  <a:gd name="T79" fmla="*/ 2147483646 h 348"/>
                  <a:gd name="T80" fmla="*/ 0 w 948"/>
                  <a:gd name="T81" fmla="*/ 2147483646 h 348"/>
                  <a:gd name="T82" fmla="*/ 2147483646 w 948"/>
                  <a:gd name="T83" fmla="*/ 2147483646 h 348"/>
                  <a:gd name="T84" fmla="*/ 2147483646 w 948"/>
                  <a:gd name="T85" fmla="*/ 2147483646 h 348"/>
                  <a:gd name="T86" fmla="*/ 2147483646 w 948"/>
                  <a:gd name="T87" fmla="*/ 2147483646 h 348"/>
                  <a:gd name="T88" fmla="*/ 2147483646 w 948"/>
                  <a:gd name="T89" fmla="*/ 2147483646 h 348"/>
                  <a:gd name="T90" fmla="*/ 2147483646 w 948"/>
                  <a:gd name="T91" fmla="*/ 2147483646 h 348"/>
                  <a:gd name="T92" fmla="*/ 2147483646 w 948"/>
                  <a:gd name="T93" fmla="*/ 2147483646 h 348"/>
                  <a:gd name="T94" fmla="*/ 2147483646 w 948"/>
                  <a:gd name="T95" fmla="*/ 2147483646 h 348"/>
                  <a:gd name="T96" fmla="*/ 2147483646 w 948"/>
                  <a:gd name="T97" fmla="*/ 2147483646 h 348"/>
                  <a:gd name="T98" fmla="*/ 2147483646 w 948"/>
                  <a:gd name="T99" fmla="*/ 2147483646 h 348"/>
                  <a:gd name="T100" fmla="*/ 2147483646 w 948"/>
                  <a:gd name="T101" fmla="*/ 2147483646 h 348"/>
                  <a:gd name="T102" fmla="*/ 2147483646 w 948"/>
                  <a:gd name="T103" fmla="*/ 2147483646 h 348"/>
                  <a:gd name="T104" fmla="*/ 2147483646 w 948"/>
                  <a:gd name="T105" fmla="*/ 2147483646 h 348"/>
                  <a:gd name="T106" fmla="*/ 2147483646 w 948"/>
                  <a:gd name="T107" fmla="*/ 2147483646 h 348"/>
                  <a:gd name="T108" fmla="*/ 2147483646 w 948"/>
                  <a:gd name="T109" fmla="*/ 2147483646 h 348"/>
                  <a:gd name="T110" fmla="*/ 2147483646 w 948"/>
                  <a:gd name="T111" fmla="*/ 2147483646 h 348"/>
                  <a:gd name="T112" fmla="*/ 2147483646 w 948"/>
                  <a:gd name="T113" fmla="*/ 2147483646 h 3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48" h="348">
                    <a:moveTo>
                      <a:pt x="947" y="253"/>
                    </a:moveTo>
                    <a:lnTo>
                      <a:pt x="940" y="241"/>
                    </a:lnTo>
                    <a:lnTo>
                      <a:pt x="933" y="229"/>
                    </a:lnTo>
                    <a:lnTo>
                      <a:pt x="927" y="224"/>
                    </a:lnTo>
                    <a:lnTo>
                      <a:pt x="921" y="218"/>
                    </a:lnTo>
                    <a:lnTo>
                      <a:pt x="914" y="212"/>
                    </a:lnTo>
                    <a:lnTo>
                      <a:pt x="908" y="208"/>
                    </a:lnTo>
                    <a:lnTo>
                      <a:pt x="900" y="201"/>
                    </a:lnTo>
                    <a:lnTo>
                      <a:pt x="891" y="195"/>
                    </a:lnTo>
                    <a:lnTo>
                      <a:pt x="881" y="189"/>
                    </a:lnTo>
                    <a:lnTo>
                      <a:pt x="873" y="185"/>
                    </a:lnTo>
                    <a:lnTo>
                      <a:pt x="861" y="179"/>
                    </a:lnTo>
                    <a:lnTo>
                      <a:pt x="851" y="174"/>
                    </a:lnTo>
                    <a:lnTo>
                      <a:pt x="840" y="168"/>
                    </a:lnTo>
                    <a:lnTo>
                      <a:pt x="830" y="164"/>
                    </a:lnTo>
                    <a:lnTo>
                      <a:pt x="816" y="157"/>
                    </a:lnTo>
                    <a:lnTo>
                      <a:pt x="803" y="151"/>
                    </a:lnTo>
                    <a:lnTo>
                      <a:pt x="790" y="145"/>
                    </a:lnTo>
                    <a:lnTo>
                      <a:pt x="777" y="141"/>
                    </a:lnTo>
                    <a:lnTo>
                      <a:pt x="761" y="134"/>
                    </a:lnTo>
                    <a:lnTo>
                      <a:pt x="747" y="129"/>
                    </a:lnTo>
                    <a:lnTo>
                      <a:pt x="733" y="125"/>
                    </a:lnTo>
                    <a:lnTo>
                      <a:pt x="719" y="121"/>
                    </a:lnTo>
                    <a:lnTo>
                      <a:pt x="703" y="114"/>
                    </a:lnTo>
                    <a:lnTo>
                      <a:pt x="687" y="109"/>
                    </a:lnTo>
                    <a:lnTo>
                      <a:pt x="672" y="105"/>
                    </a:lnTo>
                    <a:lnTo>
                      <a:pt x="656" y="101"/>
                    </a:lnTo>
                    <a:lnTo>
                      <a:pt x="639" y="97"/>
                    </a:lnTo>
                    <a:lnTo>
                      <a:pt x="622" y="92"/>
                    </a:lnTo>
                    <a:lnTo>
                      <a:pt x="605" y="88"/>
                    </a:lnTo>
                    <a:lnTo>
                      <a:pt x="589" y="84"/>
                    </a:lnTo>
                    <a:lnTo>
                      <a:pt x="570" y="78"/>
                    </a:lnTo>
                    <a:lnTo>
                      <a:pt x="553" y="74"/>
                    </a:lnTo>
                    <a:lnTo>
                      <a:pt x="535" y="70"/>
                    </a:lnTo>
                    <a:lnTo>
                      <a:pt x="518" y="65"/>
                    </a:lnTo>
                    <a:lnTo>
                      <a:pt x="499" y="61"/>
                    </a:lnTo>
                    <a:lnTo>
                      <a:pt x="483" y="57"/>
                    </a:lnTo>
                    <a:lnTo>
                      <a:pt x="463" y="52"/>
                    </a:lnTo>
                    <a:lnTo>
                      <a:pt x="446" y="48"/>
                    </a:lnTo>
                    <a:lnTo>
                      <a:pt x="429" y="45"/>
                    </a:lnTo>
                    <a:lnTo>
                      <a:pt x="409" y="41"/>
                    </a:lnTo>
                    <a:lnTo>
                      <a:pt x="394" y="38"/>
                    </a:lnTo>
                    <a:lnTo>
                      <a:pt x="376" y="35"/>
                    </a:lnTo>
                    <a:lnTo>
                      <a:pt x="358" y="31"/>
                    </a:lnTo>
                    <a:lnTo>
                      <a:pt x="341" y="28"/>
                    </a:lnTo>
                    <a:lnTo>
                      <a:pt x="324" y="25"/>
                    </a:lnTo>
                    <a:lnTo>
                      <a:pt x="307" y="24"/>
                    </a:lnTo>
                    <a:lnTo>
                      <a:pt x="288" y="20"/>
                    </a:lnTo>
                    <a:lnTo>
                      <a:pt x="271" y="15"/>
                    </a:lnTo>
                    <a:lnTo>
                      <a:pt x="254" y="14"/>
                    </a:lnTo>
                    <a:lnTo>
                      <a:pt x="237" y="13"/>
                    </a:lnTo>
                    <a:lnTo>
                      <a:pt x="220" y="8"/>
                    </a:lnTo>
                    <a:lnTo>
                      <a:pt x="204" y="8"/>
                    </a:lnTo>
                    <a:lnTo>
                      <a:pt x="188" y="5"/>
                    </a:lnTo>
                    <a:lnTo>
                      <a:pt x="173" y="5"/>
                    </a:lnTo>
                    <a:lnTo>
                      <a:pt x="156" y="1"/>
                    </a:lnTo>
                    <a:lnTo>
                      <a:pt x="141" y="1"/>
                    </a:lnTo>
                    <a:lnTo>
                      <a:pt x="126" y="0"/>
                    </a:lnTo>
                    <a:lnTo>
                      <a:pt x="113" y="0"/>
                    </a:lnTo>
                    <a:lnTo>
                      <a:pt x="98" y="0"/>
                    </a:lnTo>
                    <a:lnTo>
                      <a:pt x="86" y="0"/>
                    </a:lnTo>
                    <a:lnTo>
                      <a:pt x="73" y="0"/>
                    </a:lnTo>
                    <a:lnTo>
                      <a:pt x="61" y="0"/>
                    </a:lnTo>
                    <a:lnTo>
                      <a:pt x="43" y="37"/>
                    </a:lnTo>
                    <a:lnTo>
                      <a:pt x="60" y="37"/>
                    </a:lnTo>
                    <a:lnTo>
                      <a:pt x="77" y="38"/>
                    </a:lnTo>
                    <a:lnTo>
                      <a:pt x="96" y="40"/>
                    </a:lnTo>
                    <a:lnTo>
                      <a:pt x="114" y="41"/>
                    </a:lnTo>
                    <a:lnTo>
                      <a:pt x="133" y="41"/>
                    </a:lnTo>
                    <a:lnTo>
                      <a:pt x="151" y="45"/>
                    </a:lnTo>
                    <a:lnTo>
                      <a:pt x="170" y="47"/>
                    </a:lnTo>
                    <a:lnTo>
                      <a:pt x="190" y="51"/>
                    </a:lnTo>
                    <a:lnTo>
                      <a:pt x="207" y="52"/>
                    </a:lnTo>
                    <a:lnTo>
                      <a:pt x="227" y="55"/>
                    </a:lnTo>
                    <a:lnTo>
                      <a:pt x="244" y="57"/>
                    </a:lnTo>
                    <a:lnTo>
                      <a:pt x="264" y="61"/>
                    </a:lnTo>
                    <a:lnTo>
                      <a:pt x="282" y="64"/>
                    </a:lnTo>
                    <a:lnTo>
                      <a:pt x="301" y="67"/>
                    </a:lnTo>
                    <a:lnTo>
                      <a:pt x="319" y="70"/>
                    </a:lnTo>
                    <a:lnTo>
                      <a:pt x="339" y="74"/>
                    </a:lnTo>
                    <a:lnTo>
                      <a:pt x="357" y="77"/>
                    </a:lnTo>
                    <a:lnTo>
                      <a:pt x="375" y="80"/>
                    </a:lnTo>
                    <a:lnTo>
                      <a:pt x="394" y="81"/>
                    </a:lnTo>
                    <a:lnTo>
                      <a:pt x="411" y="87"/>
                    </a:lnTo>
                    <a:lnTo>
                      <a:pt x="429" y="90"/>
                    </a:lnTo>
                    <a:lnTo>
                      <a:pt x="446" y="94"/>
                    </a:lnTo>
                    <a:lnTo>
                      <a:pt x="465" y="98"/>
                    </a:lnTo>
                    <a:lnTo>
                      <a:pt x="483" y="101"/>
                    </a:lnTo>
                    <a:lnTo>
                      <a:pt x="499" y="107"/>
                    </a:lnTo>
                    <a:lnTo>
                      <a:pt x="516" y="111"/>
                    </a:lnTo>
                    <a:lnTo>
                      <a:pt x="533" y="114"/>
                    </a:lnTo>
                    <a:lnTo>
                      <a:pt x="550" y="119"/>
                    </a:lnTo>
                    <a:lnTo>
                      <a:pt x="566" y="124"/>
                    </a:lnTo>
                    <a:lnTo>
                      <a:pt x="583" y="128"/>
                    </a:lnTo>
                    <a:lnTo>
                      <a:pt x="599" y="132"/>
                    </a:lnTo>
                    <a:lnTo>
                      <a:pt x="616" y="137"/>
                    </a:lnTo>
                    <a:lnTo>
                      <a:pt x="630" y="141"/>
                    </a:lnTo>
                    <a:lnTo>
                      <a:pt x="645" y="145"/>
                    </a:lnTo>
                    <a:lnTo>
                      <a:pt x="659" y="149"/>
                    </a:lnTo>
                    <a:lnTo>
                      <a:pt x="674" y="154"/>
                    </a:lnTo>
                    <a:lnTo>
                      <a:pt x="687" y="158"/>
                    </a:lnTo>
                    <a:lnTo>
                      <a:pt x="702" y="162"/>
                    </a:lnTo>
                    <a:lnTo>
                      <a:pt x="714" y="167"/>
                    </a:lnTo>
                    <a:lnTo>
                      <a:pt x="729" y="171"/>
                    </a:lnTo>
                    <a:lnTo>
                      <a:pt x="740" y="175"/>
                    </a:lnTo>
                    <a:lnTo>
                      <a:pt x="753" y="179"/>
                    </a:lnTo>
                    <a:lnTo>
                      <a:pt x="764" y="184"/>
                    </a:lnTo>
                    <a:lnTo>
                      <a:pt x="776" y="188"/>
                    </a:lnTo>
                    <a:lnTo>
                      <a:pt x="786" y="192"/>
                    </a:lnTo>
                    <a:lnTo>
                      <a:pt x="796" y="196"/>
                    </a:lnTo>
                    <a:lnTo>
                      <a:pt x="806" y="201"/>
                    </a:lnTo>
                    <a:lnTo>
                      <a:pt x="816" y="206"/>
                    </a:lnTo>
                    <a:lnTo>
                      <a:pt x="823" y="209"/>
                    </a:lnTo>
                    <a:lnTo>
                      <a:pt x="831" y="214"/>
                    </a:lnTo>
                    <a:lnTo>
                      <a:pt x="838" y="218"/>
                    </a:lnTo>
                    <a:lnTo>
                      <a:pt x="847" y="222"/>
                    </a:lnTo>
                    <a:lnTo>
                      <a:pt x="858" y="231"/>
                    </a:lnTo>
                    <a:lnTo>
                      <a:pt x="870" y="239"/>
                    </a:lnTo>
                    <a:lnTo>
                      <a:pt x="877" y="246"/>
                    </a:lnTo>
                    <a:lnTo>
                      <a:pt x="881" y="253"/>
                    </a:lnTo>
                    <a:lnTo>
                      <a:pt x="884" y="261"/>
                    </a:lnTo>
                    <a:lnTo>
                      <a:pt x="885" y="268"/>
                    </a:lnTo>
                    <a:lnTo>
                      <a:pt x="880" y="275"/>
                    </a:lnTo>
                    <a:lnTo>
                      <a:pt x="874" y="282"/>
                    </a:lnTo>
                    <a:lnTo>
                      <a:pt x="864" y="286"/>
                    </a:lnTo>
                    <a:lnTo>
                      <a:pt x="854" y="292"/>
                    </a:lnTo>
                    <a:lnTo>
                      <a:pt x="847" y="293"/>
                    </a:lnTo>
                    <a:lnTo>
                      <a:pt x="840" y="295"/>
                    </a:lnTo>
                    <a:lnTo>
                      <a:pt x="833" y="296"/>
                    </a:lnTo>
                    <a:lnTo>
                      <a:pt x="826" y="298"/>
                    </a:lnTo>
                    <a:lnTo>
                      <a:pt x="817" y="298"/>
                    </a:lnTo>
                    <a:lnTo>
                      <a:pt x="809" y="298"/>
                    </a:lnTo>
                    <a:lnTo>
                      <a:pt x="800" y="298"/>
                    </a:lnTo>
                    <a:lnTo>
                      <a:pt x="791" y="299"/>
                    </a:lnTo>
                    <a:lnTo>
                      <a:pt x="780" y="298"/>
                    </a:lnTo>
                    <a:lnTo>
                      <a:pt x="770" y="298"/>
                    </a:lnTo>
                    <a:lnTo>
                      <a:pt x="759" y="296"/>
                    </a:lnTo>
                    <a:lnTo>
                      <a:pt x="749" y="296"/>
                    </a:lnTo>
                    <a:lnTo>
                      <a:pt x="737" y="295"/>
                    </a:lnTo>
                    <a:lnTo>
                      <a:pt x="726" y="293"/>
                    </a:lnTo>
                    <a:lnTo>
                      <a:pt x="714" y="292"/>
                    </a:lnTo>
                    <a:lnTo>
                      <a:pt x="703" y="291"/>
                    </a:lnTo>
                    <a:lnTo>
                      <a:pt x="690" y="288"/>
                    </a:lnTo>
                    <a:lnTo>
                      <a:pt x="677" y="286"/>
                    </a:lnTo>
                    <a:lnTo>
                      <a:pt x="665" y="283"/>
                    </a:lnTo>
                    <a:lnTo>
                      <a:pt x="653" y="282"/>
                    </a:lnTo>
                    <a:lnTo>
                      <a:pt x="640" y="279"/>
                    </a:lnTo>
                    <a:lnTo>
                      <a:pt x="627" y="276"/>
                    </a:lnTo>
                    <a:lnTo>
                      <a:pt x="615" y="273"/>
                    </a:lnTo>
                    <a:lnTo>
                      <a:pt x="602" y="272"/>
                    </a:lnTo>
                    <a:lnTo>
                      <a:pt x="588" y="268"/>
                    </a:lnTo>
                    <a:lnTo>
                      <a:pt x="573" y="265"/>
                    </a:lnTo>
                    <a:lnTo>
                      <a:pt x="559" y="261"/>
                    </a:lnTo>
                    <a:lnTo>
                      <a:pt x="546" y="258"/>
                    </a:lnTo>
                    <a:lnTo>
                      <a:pt x="532" y="253"/>
                    </a:lnTo>
                    <a:lnTo>
                      <a:pt x="519" y="251"/>
                    </a:lnTo>
                    <a:lnTo>
                      <a:pt x="505" y="246"/>
                    </a:lnTo>
                    <a:lnTo>
                      <a:pt x="492" y="243"/>
                    </a:lnTo>
                    <a:lnTo>
                      <a:pt x="478" y="239"/>
                    </a:lnTo>
                    <a:lnTo>
                      <a:pt x="465" y="235"/>
                    </a:lnTo>
                    <a:lnTo>
                      <a:pt x="451" y="231"/>
                    </a:lnTo>
                    <a:lnTo>
                      <a:pt x="438" y="226"/>
                    </a:lnTo>
                    <a:lnTo>
                      <a:pt x="425" y="222"/>
                    </a:lnTo>
                    <a:lnTo>
                      <a:pt x="414" y="218"/>
                    </a:lnTo>
                    <a:lnTo>
                      <a:pt x="401" y="214"/>
                    </a:lnTo>
                    <a:lnTo>
                      <a:pt x="388" y="211"/>
                    </a:lnTo>
                    <a:lnTo>
                      <a:pt x="375" y="206"/>
                    </a:lnTo>
                    <a:lnTo>
                      <a:pt x="362" y="202"/>
                    </a:lnTo>
                    <a:lnTo>
                      <a:pt x="349" y="198"/>
                    </a:lnTo>
                    <a:lnTo>
                      <a:pt x="338" y="194"/>
                    </a:lnTo>
                    <a:lnTo>
                      <a:pt x="325" y="189"/>
                    </a:lnTo>
                    <a:lnTo>
                      <a:pt x="314" y="185"/>
                    </a:lnTo>
                    <a:lnTo>
                      <a:pt x="302" y="181"/>
                    </a:lnTo>
                    <a:lnTo>
                      <a:pt x="292" y="176"/>
                    </a:lnTo>
                    <a:lnTo>
                      <a:pt x="281" y="172"/>
                    </a:lnTo>
                    <a:lnTo>
                      <a:pt x="271" y="168"/>
                    </a:lnTo>
                    <a:lnTo>
                      <a:pt x="261" y="164"/>
                    </a:lnTo>
                    <a:lnTo>
                      <a:pt x="252" y="159"/>
                    </a:lnTo>
                    <a:lnTo>
                      <a:pt x="242" y="155"/>
                    </a:lnTo>
                    <a:lnTo>
                      <a:pt x="234" y="152"/>
                    </a:lnTo>
                    <a:lnTo>
                      <a:pt x="227" y="149"/>
                    </a:lnTo>
                    <a:lnTo>
                      <a:pt x="220" y="147"/>
                    </a:lnTo>
                    <a:lnTo>
                      <a:pt x="211" y="142"/>
                    </a:lnTo>
                    <a:lnTo>
                      <a:pt x="203" y="138"/>
                    </a:lnTo>
                    <a:lnTo>
                      <a:pt x="195" y="134"/>
                    </a:lnTo>
                    <a:lnTo>
                      <a:pt x="190" y="132"/>
                    </a:lnTo>
                    <a:lnTo>
                      <a:pt x="175" y="125"/>
                    </a:lnTo>
                    <a:lnTo>
                      <a:pt x="164" y="121"/>
                    </a:lnTo>
                    <a:lnTo>
                      <a:pt x="151" y="114"/>
                    </a:lnTo>
                    <a:lnTo>
                      <a:pt x="141" y="111"/>
                    </a:lnTo>
                    <a:lnTo>
                      <a:pt x="130" y="108"/>
                    </a:lnTo>
                    <a:lnTo>
                      <a:pt x="121" y="105"/>
                    </a:lnTo>
                    <a:lnTo>
                      <a:pt x="111" y="101"/>
                    </a:lnTo>
                    <a:lnTo>
                      <a:pt x="103" y="99"/>
                    </a:lnTo>
                    <a:lnTo>
                      <a:pt x="94" y="97"/>
                    </a:lnTo>
                    <a:lnTo>
                      <a:pt x="88" y="94"/>
                    </a:lnTo>
                    <a:lnTo>
                      <a:pt x="74" y="92"/>
                    </a:lnTo>
                    <a:lnTo>
                      <a:pt x="66" y="92"/>
                    </a:lnTo>
                    <a:lnTo>
                      <a:pt x="56" y="90"/>
                    </a:lnTo>
                    <a:lnTo>
                      <a:pt x="49" y="90"/>
                    </a:lnTo>
                    <a:lnTo>
                      <a:pt x="43" y="90"/>
                    </a:lnTo>
                    <a:lnTo>
                      <a:pt x="40" y="91"/>
                    </a:lnTo>
                    <a:lnTo>
                      <a:pt x="36" y="92"/>
                    </a:lnTo>
                    <a:lnTo>
                      <a:pt x="36" y="94"/>
                    </a:lnTo>
                    <a:lnTo>
                      <a:pt x="0" y="138"/>
                    </a:lnTo>
                    <a:lnTo>
                      <a:pt x="3" y="137"/>
                    </a:lnTo>
                    <a:lnTo>
                      <a:pt x="11" y="137"/>
                    </a:lnTo>
                    <a:lnTo>
                      <a:pt x="16" y="137"/>
                    </a:lnTo>
                    <a:lnTo>
                      <a:pt x="24" y="138"/>
                    </a:lnTo>
                    <a:lnTo>
                      <a:pt x="33" y="138"/>
                    </a:lnTo>
                    <a:lnTo>
                      <a:pt x="43" y="141"/>
                    </a:lnTo>
                    <a:lnTo>
                      <a:pt x="51" y="141"/>
                    </a:lnTo>
                    <a:lnTo>
                      <a:pt x="64" y="144"/>
                    </a:lnTo>
                    <a:lnTo>
                      <a:pt x="76" y="145"/>
                    </a:lnTo>
                    <a:lnTo>
                      <a:pt x="90" y="149"/>
                    </a:lnTo>
                    <a:lnTo>
                      <a:pt x="103" y="152"/>
                    </a:lnTo>
                    <a:lnTo>
                      <a:pt x="116" y="157"/>
                    </a:lnTo>
                    <a:lnTo>
                      <a:pt x="130" y="162"/>
                    </a:lnTo>
                    <a:lnTo>
                      <a:pt x="146" y="169"/>
                    </a:lnTo>
                    <a:lnTo>
                      <a:pt x="157" y="174"/>
                    </a:lnTo>
                    <a:lnTo>
                      <a:pt x="171" y="179"/>
                    </a:lnTo>
                    <a:lnTo>
                      <a:pt x="178" y="182"/>
                    </a:lnTo>
                    <a:lnTo>
                      <a:pt x="187" y="185"/>
                    </a:lnTo>
                    <a:lnTo>
                      <a:pt x="195" y="189"/>
                    </a:lnTo>
                    <a:lnTo>
                      <a:pt x="205" y="194"/>
                    </a:lnTo>
                    <a:lnTo>
                      <a:pt x="214" y="196"/>
                    </a:lnTo>
                    <a:lnTo>
                      <a:pt x="225" y="201"/>
                    </a:lnTo>
                    <a:lnTo>
                      <a:pt x="235" y="205"/>
                    </a:lnTo>
                    <a:lnTo>
                      <a:pt x="247" y="209"/>
                    </a:lnTo>
                    <a:lnTo>
                      <a:pt x="258" y="214"/>
                    </a:lnTo>
                    <a:lnTo>
                      <a:pt x="271" y="219"/>
                    </a:lnTo>
                    <a:lnTo>
                      <a:pt x="284" y="224"/>
                    </a:lnTo>
                    <a:lnTo>
                      <a:pt x="298" y="229"/>
                    </a:lnTo>
                    <a:lnTo>
                      <a:pt x="311" y="234"/>
                    </a:lnTo>
                    <a:lnTo>
                      <a:pt x="324" y="238"/>
                    </a:lnTo>
                    <a:lnTo>
                      <a:pt x="337" y="242"/>
                    </a:lnTo>
                    <a:lnTo>
                      <a:pt x="351" y="248"/>
                    </a:lnTo>
                    <a:lnTo>
                      <a:pt x="364" y="252"/>
                    </a:lnTo>
                    <a:lnTo>
                      <a:pt x="379" y="258"/>
                    </a:lnTo>
                    <a:lnTo>
                      <a:pt x="394" y="262"/>
                    </a:lnTo>
                    <a:lnTo>
                      <a:pt x="409" y="268"/>
                    </a:lnTo>
                    <a:lnTo>
                      <a:pt x="424" y="272"/>
                    </a:lnTo>
                    <a:lnTo>
                      <a:pt x="438" y="276"/>
                    </a:lnTo>
                    <a:lnTo>
                      <a:pt x="452" y="281"/>
                    </a:lnTo>
                    <a:lnTo>
                      <a:pt x="469" y="286"/>
                    </a:lnTo>
                    <a:lnTo>
                      <a:pt x="483" y="291"/>
                    </a:lnTo>
                    <a:lnTo>
                      <a:pt x="499" y="295"/>
                    </a:lnTo>
                    <a:lnTo>
                      <a:pt x="513" y="299"/>
                    </a:lnTo>
                    <a:lnTo>
                      <a:pt x="530" y="305"/>
                    </a:lnTo>
                    <a:lnTo>
                      <a:pt x="545" y="308"/>
                    </a:lnTo>
                    <a:lnTo>
                      <a:pt x="560" y="312"/>
                    </a:lnTo>
                    <a:lnTo>
                      <a:pt x="576" y="316"/>
                    </a:lnTo>
                    <a:lnTo>
                      <a:pt x="592" y="320"/>
                    </a:lnTo>
                    <a:lnTo>
                      <a:pt x="606" y="323"/>
                    </a:lnTo>
                    <a:lnTo>
                      <a:pt x="622" y="326"/>
                    </a:lnTo>
                    <a:lnTo>
                      <a:pt x="637" y="329"/>
                    </a:lnTo>
                    <a:lnTo>
                      <a:pt x="653" y="333"/>
                    </a:lnTo>
                    <a:lnTo>
                      <a:pt x="667" y="335"/>
                    </a:lnTo>
                    <a:lnTo>
                      <a:pt x="682" y="338"/>
                    </a:lnTo>
                    <a:lnTo>
                      <a:pt x="696" y="339"/>
                    </a:lnTo>
                    <a:lnTo>
                      <a:pt x="712" y="342"/>
                    </a:lnTo>
                    <a:lnTo>
                      <a:pt x="724" y="343"/>
                    </a:lnTo>
                    <a:lnTo>
                      <a:pt x="739" y="345"/>
                    </a:lnTo>
                    <a:lnTo>
                      <a:pt x="753" y="346"/>
                    </a:lnTo>
                    <a:lnTo>
                      <a:pt x="767" y="348"/>
                    </a:lnTo>
                    <a:lnTo>
                      <a:pt x="779" y="348"/>
                    </a:lnTo>
                    <a:lnTo>
                      <a:pt x="791" y="348"/>
                    </a:lnTo>
                    <a:lnTo>
                      <a:pt x="804" y="348"/>
                    </a:lnTo>
                    <a:lnTo>
                      <a:pt x="817" y="348"/>
                    </a:lnTo>
                    <a:lnTo>
                      <a:pt x="828" y="346"/>
                    </a:lnTo>
                    <a:lnTo>
                      <a:pt x="840" y="345"/>
                    </a:lnTo>
                    <a:lnTo>
                      <a:pt x="851" y="343"/>
                    </a:lnTo>
                    <a:lnTo>
                      <a:pt x="863" y="343"/>
                    </a:lnTo>
                    <a:lnTo>
                      <a:pt x="871" y="340"/>
                    </a:lnTo>
                    <a:lnTo>
                      <a:pt x="881" y="338"/>
                    </a:lnTo>
                    <a:lnTo>
                      <a:pt x="890" y="333"/>
                    </a:lnTo>
                    <a:lnTo>
                      <a:pt x="900" y="330"/>
                    </a:lnTo>
                    <a:lnTo>
                      <a:pt x="907" y="326"/>
                    </a:lnTo>
                    <a:lnTo>
                      <a:pt x="915" y="322"/>
                    </a:lnTo>
                    <a:lnTo>
                      <a:pt x="923" y="318"/>
                    </a:lnTo>
                    <a:lnTo>
                      <a:pt x="930" y="313"/>
                    </a:lnTo>
                    <a:lnTo>
                      <a:pt x="937" y="303"/>
                    </a:lnTo>
                    <a:lnTo>
                      <a:pt x="943" y="295"/>
                    </a:lnTo>
                    <a:lnTo>
                      <a:pt x="945" y="286"/>
                    </a:lnTo>
                    <a:lnTo>
                      <a:pt x="948" y="279"/>
                    </a:lnTo>
                    <a:lnTo>
                      <a:pt x="948" y="263"/>
                    </a:lnTo>
                    <a:lnTo>
                      <a:pt x="947" y="2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22" name="Freeform 113">
                <a:extLst>
                  <a:ext uri="{FF2B5EF4-FFF2-40B4-BE49-F238E27FC236}">
                    <a16:creationId xmlns:a16="http://schemas.microsoft.com/office/drawing/2014/main" id="{D0A7B4C4-2474-41BD-81C8-94CE2452022F}"/>
                  </a:ext>
                </a:extLst>
              </p:cNvPr>
              <p:cNvSpPr>
                <a:spLocks/>
              </p:cNvSpPr>
              <p:nvPr/>
            </p:nvSpPr>
            <p:spPr bwMode="auto">
              <a:xfrm>
                <a:off x="6983413" y="1733550"/>
                <a:ext cx="96838" cy="107950"/>
              </a:xfrm>
              <a:custGeom>
                <a:avLst/>
                <a:gdLst>
                  <a:gd name="T0" fmla="*/ 2147483646 w 185"/>
                  <a:gd name="T1" fmla="*/ 2147483646 h 205"/>
                  <a:gd name="T2" fmla="*/ 2147483646 w 185"/>
                  <a:gd name="T3" fmla="*/ 2147483646 h 205"/>
                  <a:gd name="T4" fmla="*/ 2147483646 w 185"/>
                  <a:gd name="T5" fmla="*/ 0 h 205"/>
                  <a:gd name="T6" fmla="*/ 0 w 185"/>
                  <a:gd name="T7" fmla="*/ 2147483646 h 205"/>
                  <a:gd name="T8" fmla="*/ 2147483646 w 185"/>
                  <a:gd name="T9" fmla="*/ 2147483646 h 205"/>
                  <a:gd name="T10" fmla="*/ 2147483646 w 185"/>
                  <a:gd name="T11" fmla="*/ 2147483646 h 2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5" h="205">
                    <a:moveTo>
                      <a:pt x="42" y="205"/>
                    </a:moveTo>
                    <a:lnTo>
                      <a:pt x="185" y="7"/>
                    </a:lnTo>
                    <a:lnTo>
                      <a:pt x="128" y="0"/>
                    </a:lnTo>
                    <a:lnTo>
                      <a:pt x="0" y="189"/>
                    </a:lnTo>
                    <a:lnTo>
                      <a:pt x="42" y="2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23" name="Freeform 114">
                <a:extLst>
                  <a:ext uri="{FF2B5EF4-FFF2-40B4-BE49-F238E27FC236}">
                    <a16:creationId xmlns:a16="http://schemas.microsoft.com/office/drawing/2014/main" id="{75F60273-9579-4883-AEBC-B96E202E97B8}"/>
                  </a:ext>
                </a:extLst>
              </p:cNvPr>
              <p:cNvSpPr>
                <a:spLocks/>
              </p:cNvSpPr>
              <p:nvPr/>
            </p:nvSpPr>
            <p:spPr bwMode="auto">
              <a:xfrm>
                <a:off x="6283325" y="1528763"/>
                <a:ext cx="117475" cy="44450"/>
              </a:xfrm>
              <a:custGeom>
                <a:avLst/>
                <a:gdLst>
                  <a:gd name="T0" fmla="*/ 2147483646 w 220"/>
                  <a:gd name="T1" fmla="*/ 2147483646 h 84"/>
                  <a:gd name="T2" fmla="*/ 2147483646 w 220"/>
                  <a:gd name="T3" fmla="*/ 2147483646 h 84"/>
                  <a:gd name="T4" fmla="*/ 2147483646 w 220"/>
                  <a:gd name="T5" fmla="*/ 2147483646 h 84"/>
                  <a:gd name="T6" fmla="*/ 2147483646 w 220"/>
                  <a:gd name="T7" fmla="*/ 2147483646 h 84"/>
                  <a:gd name="T8" fmla="*/ 2147483646 w 220"/>
                  <a:gd name="T9" fmla="*/ 2147483646 h 84"/>
                  <a:gd name="T10" fmla="*/ 2147483646 w 220"/>
                  <a:gd name="T11" fmla="*/ 2147483646 h 84"/>
                  <a:gd name="T12" fmla="*/ 2147483646 w 220"/>
                  <a:gd name="T13" fmla="*/ 2147483646 h 84"/>
                  <a:gd name="T14" fmla="*/ 2147483646 w 220"/>
                  <a:gd name="T15" fmla="*/ 2147483646 h 84"/>
                  <a:gd name="T16" fmla="*/ 2147483646 w 220"/>
                  <a:gd name="T17" fmla="*/ 2147483646 h 84"/>
                  <a:gd name="T18" fmla="*/ 2147483646 w 220"/>
                  <a:gd name="T19" fmla="*/ 2147483646 h 84"/>
                  <a:gd name="T20" fmla="*/ 2147483646 w 220"/>
                  <a:gd name="T21" fmla="*/ 2147483646 h 84"/>
                  <a:gd name="T22" fmla="*/ 2147483646 w 220"/>
                  <a:gd name="T23" fmla="*/ 2147483646 h 84"/>
                  <a:gd name="T24" fmla="*/ 2147483646 w 220"/>
                  <a:gd name="T25" fmla="*/ 2147483646 h 84"/>
                  <a:gd name="T26" fmla="*/ 2147483646 w 220"/>
                  <a:gd name="T27" fmla="*/ 2147483646 h 84"/>
                  <a:gd name="T28" fmla="*/ 0 w 220"/>
                  <a:gd name="T29" fmla="*/ 2147483646 h 84"/>
                  <a:gd name="T30" fmla="*/ 2147483646 w 220"/>
                  <a:gd name="T31" fmla="*/ 2147483646 h 84"/>
                  <a:gd name="T32" fmla="*/ 2147483646 w 220"/>
                  <a:gd name="T33" fmla="*/ 2147483646 h 84"/>
                  <a:gd name="T34" fmla="*/ 2147483646 w 220"/>
                  <a:gd name="T35" fmla="*/ 2147483646 h 84"/>
                  <a:gd name="T36" fmla="*/ 2147483646 w 220"/>
                  <a:gd name="T37" fmla="*/ 2147483646 h 84"/>
                  <a:gd name="T38" fmla="*/ 2147483646 w 220"/>
                  <a:gd name="T39" fmla="*/ 2147483646 h 84"/>
                  <a:gd name="T40" fmla="*/ 2147483646 w 220"/>
                  <a:gd name="T41" fmla="*/ 2147483646 h 84"/>
                  <a:gd name="T42" fmla="*/ 2147483646 w 220"/>
                  <a:gd name="T43" fmla="*/ 2147483646 h 84"/>
                  <a:gd name="T44" fmla="*/ 2147483646 w 220"/>
                  <a:gd name="T45" fmla="*/ 2147483646 h 84"/>
                  <a:gd name="T46" fmla="*/ 2147483646 w 220"/>
                  <a:gd name="T47" fmla="*/ 2147483646 h 84"/>
                  <a:gd name="T48" fmla="*/ 2147483646 w 220"/>
                  <a:gd name="T49" fmla="*/ 2147483646 h 84"/>
                  <a:gd name="T50" fmla="*/ 2147483646 w 220"/>
                  <a:gd name="T51" fmla="*/ 2147483646 h 84"/>
                  <a:gd name="T52" fmla="*/ 2147483646 w 220"/>
                  <a:gd name="T53" fmla="*/ 2147483646 h 84"/>
                  <a:gd name="T54" fmla="*/ 2147483646 w 220"/>
                  <a:gd name="T55" fmla="*/ 2147483646 h 84"/>
                  <a:gd name="T56" fmla="*/ 2147483646 w 220"/>
                  <a:gd name="T57" fmla="*/ 2147483646 h 84"/>
                  <a:gd name="T58" fmla="*/ 2147483646 w 220"/>
                  <a:gd name="T59" fmla="*/ 2147483646 h 84"/>
                  <a:gd name="T60" fmla="*/ 2147483646 w 220"/>
                  <a:gd name="T61" fmla="*/ 0 h 84"/>
                  <a:gd name="T62" fmla="*/ 2147483646 w 220"/>
                  <a:gd name="T63" fmla="*/ 2147483646 h 84"/>
                  <a:gd name="T64" fmla="*/ 2147483646 w 220"/>
                  <a:gd name="T65" fmla="*/ 2147483646 h 84"/>
                  <a:gd name="T66" fmla="*/ 2147483646 w 220"/>
                  <a:gd name="T67" fmla="*/ 2147483646 h 84"/>
                  <a:gd name="T68" fmla="*/ 2147483646 w 220"/>
                  <a:gd name="T69" fmla="*/ 2147483646 h 84"/>
                  <a:gd name="T70" fmla="*/ 2147483646 w 220"/>
                  <a:gd name="T71" fmla="*/ 2147483646 h 84"/>
                  <a:gd name="T72" fmla="*/ 2147483646 w 220"/>
                  <a:gd name="T73" fmla="*/ 2147483646 h 84"/>
                  <a:gd name="T74" fmla="*/ 2147483646 w 220"/>
                  <a:gd name="T75" fmla="*/ 2147483646 h 84"/>
                  <a:gd name="T76" fmla="*/ 2147483646 w 220"/>
                  <a:gd name="T77" fmla="*/ 2147483646 h 84"/>
                  <a:gd name="T78" fmla="*/ 2147483646 w 220"/>
                  <a:gd name="T79" fmla="*/ 2147483646 h 84"/>
                  <a:gd name="T80" fmla="*/ 2147483646 w 220"/>
                  <a:gd name="T81" fmla="*/ 2147483646 h 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20" h="84">
                    <a:moveTo>
                      <a:pt x="127" y="84"/>
                    </a:moveTo>
                    <a:lnTo>
                      <a:pt x="117" y="79"/>
                    </a:lnTo>
                    <a:lnTo>
                      <a:pt x="104" y="76"/>
                    </a:lnTo>
                    <a:lnTo>
                      <a:pt x="97" y="72"/>
                    </a:lnTo>
                    <a:lnTo>
                      <a:pt x="90" y="70"/>
                    </a:lnTo>
                    <a:lnTo>
                      <a:pt x="82" y="66"/>
                    </a:lnTo>
                    <a:lnTo>
                      <a:pt x="74" y="64"/>
                    </a:lnTo>
                    <a:lnTo>
                      <a:pt x="64" y="60"/>
                    </a:lnTo>
                    <a:lnTo>
                      <a:pt x="54" y="57"/>
                    </a:lnTo>
                    <a:lnTo>
                      <a:pt x="46" y="54"/>
                    </a:lnTo>
                    <a:lnTo>
                      <a:pt x="37" y="52"/>
                    </a:lnTo>
                    <a:lnTo>
                      <a:pt x="27" y="50"/>
                    </a:lnTo>
                    <a:lnTo>
                      <a:pt x="17" y="46"/>
                    </a:lnTo>
                    <a:lnTo>
                      <a:pt x="9" y="44"/>
                    </a:lnTo>
                    <a:lnTo>
                      <a:pt x="0" y="40"/>
                    </a:lnTo>
                    <a:lnTo>
                      <a:pt x="13" y="37"/>
                    </a:lnTo>
                    <a:lnTo>
                      <a:pt x="26" y="34"/>
                    </a:lnTo>
                    <a:lnTo>
                      <a:pt x="39" y="32"/>
                    </a:lnTo>
                    <a:lnTo>
                      <a:pt x="53" y="30"/>
                    </a:lnTo>
                    <a:lnTo>
                      <a:pt x="66" y="27"/>
                    </a:lnTo>
                    <a:lnTo>
                      <a:pt x="79" y="26"/>
                    </a:lnTo>
                    <a:lnTo>
                      <a:pt x="92" y="24"/>
                    </a:lnTo>
                    <a:lnTo>
                      <a:pt x="106" y="22"/>
                    </a:lnTo>
                    <a:lnTo>
                      <a:pt x="117" y="19"/>
                    </a:lnTo>
                    <a:lnTo>
                      <a:pt x="130" y="17"/>
                    </a:lnTo>
                    <a:lnTo>
                      <a:pt x="143" y="13"/>
                    </a:lnTo>
                    <a:lnTo>
                      <a:pt x="156" y="12"/>
                    </a:lnTo>
                    <a:lnTo>
                      <a:pt x="167" y="7"/>
                    </a:lnTo>
                    <a:lnTo>
                      <a:pt x="180" y="6"/>
                    </a:lnTo>
                    <a:lnTo>
                      <a:pt x="191" y="2"/>
                    </a:lnTo>
                    <a:lnTo>
                      <a:pt x="204" y="0"/>
                    </a:lnTo>
                    <a:lnTo>
                      <a:pt x="220" y="60"/>
                    </a:lnTo>
                    <a:lnTo>
                      <a:pt x="207" y="63"/>
                    </a:lnTo>
                    <a:lnTo>
                      <a:pt x="196" y="66"/>
                    </a:lnTo>
                    <a:lnTo>
                      <a:pt x="184" y="67"/>
                    </a:lnTo>
                    <a:lnTo>
                      <a:pt x="173" y="72"/>
                    </a:lnTo>
                    <a:lnTo>
                      <a:pt x="161" y="73"/>
                    </a:lnTo>
                    <a:lnTo>
                      <a:pt x="150" y="77"/>
                    </a:lnTo>
                    <a:lnTo>
                      <a:pt x="139" y="79"/>
                    </a:lnTo>
                    <a:lnTo>
                      <a:pt x="127" y="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24" name="Freeform 115">
                <a:extLst>
                  <a:ext uri="{FF2B5EF4-FFF2-40B4-BE49-F238E27FC236}">
                    <a16:creationId xmlns:a16="http://schemas.microsoft.com/office/drawing/2014/main" id="{43600E0E-13BA-4CB0-B411-B981FF9844D3}"/>
                  </a:ext>
                </a:extLst>
              </p:cNvPr>
              <p:cNvSpPr>
                <a:spLocks/>
              </p:cNvSpPr>
              <p:nvPr/>
            </p:nvSpPr>
            <p:spPr bwMode="auto">
              <a:xfrm>
                <a:off x="5729288" y="1549400"/>
                <a:ext cx="506413" cy="47625"/>
              </a:xfrm>
              <a:custGeom>
                <a:avLst/>
                <a:gdLst>
                  <a:gd name="T0" fmla="*/ 2147483646 w 957"/>
                  <a:gd name="T1" fmla="*/ 0 h 90"/>
                  <a:gd name="T2" fmla="*/ 2147483646 w 957"/>
                  <a:gd name="T3" fmla="*/ 2147483646 h 90"/>
                  <a:gd name="T4" fmla="*/ 2147483646 w 957"/>
                  <a:gd name="T5" fmla="*/ 2147483646 h 90"/>
                  <a:gd name="T6" fmla="*/ 2147483646 w 957"/>
                  <a:gd name="T7" fmla="*/ 2147483646 h 90"/>
                  <a:gd name="T8" fmla="*/ 2147483646 w 957"/>
                  <a:gd name="T9" fmla="*/ 2147483646 h 90"/>
                  <a:gd name="T10" fmla="*/ 2147483646 w 957"/>
                  <a:gd name="T11" fmla="*/ 2147483646 h 90"/>
                  <a:gd name="T12" fmla="*/ 2147483646 w 957"/>
                  <a:gd name="T13" fmla="*/ 2147483646 h 90"/>
                  <a:gd name="T14" fmla="*/ 2147483646 w 957"/>
                  <a:gd name="T15" fmla="*/ 2147483646 h 90"/>
                  <a:gd name="T16" fmla="*/ 2147483646 w 957"/>
                  <a:gd name="T17" fmla="*/ 2147483646 h 90"/>
                  <a:gd name="T18" fmla="*/ 2147483646 w 957"/>
                  <a:gd name="T19" fmla="*/ 2147483646 h 90"/>
                  <a:gd name="T20" fmla="*/ 2147483646 w 957"/>
                  <a:gd name="T21" fmla="*/ 2147483646 h 90"/>
                  <a:gd name="T22" fmla="*/ 2147483646 w 957"/>
                  <a:gd name="T23" fmla="*/ 2147483646 h 90"/>
                  <a:gd name="T24" fmla="*/ 2147483646 w 957"/>
                  <a:gd name="T25" fmla="*/ 2147483646 h 90"/>
                  <a:gd name="T26" fmla="*/ 2147483646 w 957"/>
                  <a:gd name="T27" fmla="*/ 2147483646 h 90"/>
                  <a:gd name="T28" fmla="*/ 2147483646 w 957"/>
                  <a:gd name="T29" fmla="*/ 2147483646 h 90"/>
                  <a:gd name="T30" fmla="*/ 2147483646 w 957"/>
                  <a:gd name="T31" fmla="*/ 2147483646 h 90"/>
                  <a:gd name="T32" fmla="*/ 2147483646 w 957"/>
                  <a:gd name="T33" fmla="*/ 2147483646 h 90"/>
                  <a:gd name="T34" fmla="*/ 2147483646 w 957"/>
                  <a:gd name="T35" fmla="*/ 2147483646 h 90"/>
                  <a:gd name="T36" fmla="*/ 2147483646 w 957"/>
                  <a:gd name="T37" fmla="*/ 2147483646 h 90"/>
                  <a:gd name="T38" fmla="*/ 2147483646 w 957"/>
                  <a:gd name="T39" fmla="*/ 2147483646 h 90"/>
                  <a:gd name="T40" fmla="*/ 2147483646 w 957"/>
                  <a:gd name="T41" fmla="*/ 2147483646 h 90"/>
                  <a:gd name="T42" fmla="*/ 2147483646 w 957"/>
                  <a:gd name="T43" fmla="*/ 2147483646 h 90"/>
                  <a:gd name="T44" fmla="*/ 2147483646 w 957"/>
                  <a:gd name="T45" fmla="*/ 2147483646 h 90"/>
                  <a:gd name="T46" fmla="*/ 2147483646 w 957"/>
                  <a:gd name="T47" fmla="*/ 2147483646 h 90"/>
                  <a:gd name="T48" fmla="*/ 2147483646 w 957"/>
                  <a:gd name="T49" fmla="*/ 2147483646 h 90"/>
                  <a:gd name="T50" fmla="*/ 2147483646 w 957"/>
                  <a:gd name="T51" fmla="*/ 2147483646 h 90"/>
                  <a:gd name="T52" fmla="*/ 2147483646 w 957"/>
                  <a:gd name="T53" fmla="*/ 2147483646 h 90"/>
                  <a:gd name="T54" fmla="*/ 2147483646 w 957"/>
                  <a:gd name="T55" fmla="*/ 2147483646 h 90"/>
                  <a:gd name="T56" fmla="*/ 2147483646 w 957"/>
                  <a:gd name="T57" fmla="*/ 2147483646 h 90"/>
                  <a:gd name="T58" fmla="*/ 2147483646 w 957"/>
                  <a:gd name="T59" fmla="*/ 2147483646 h 90"/>
                  <a:gd name="T60" fmla="*/ 2147483646 w 957"/>
                  <a:gd name="T61" fmla="*/ 2147483646 h 90"/>
                  <a:gd name="T62" fmla="*/ 2147483646 w 957"/>
                  <a:gd name="T63" fmla="*/ 2147483646 h 90"/>
                  <a:gd name="T64" fmla="*/ 2147483646 w 957"/>
                  <a:gd name="T65" fmla="*/ 2147483646 h 90"/>
                  <a:gd name="T66" fmla="*/ 2147483646 w 957"/>
                  <a:gd name="T67" fmla="*/ 2147483646 h 90"/>
                  <a:gd name="T68" fmla="*/ 2147483646 w 957"/>
                  <a:gd name="T69" fmla="*/ 2147483646 h 90"/>
                  <a:gd name="T70" fmla="*/ 2147483646 w 957"/>
                  <a:gd name="T71" fmla="*/ 2147483646 h 90"/>
                  <a:gd name="T72" fmla="*/ 2147483646 w 957"/>
                  <a:gd name="T73" fmla="*/ 2147483646 h 90"/>
                  <a:gd name="T74" fmla="*/ 2147483646 w 957"/>
                  <a:gd name="T75" fmla="*/ 2147483646 h 90"/>
                  <a:gd name="T76" fmla="*/ 2147483646 w 957"/>
                  <a:gd name="T77" fmla="*/ 2147483646 h 90"/>
                  <a:gd name="T78" fmla="*/ 2147483646 w 957"/>
                  <a:gd name="T79" fmla="*/ 2147483646 h 90"/>
                  <a:gd name="T80" fmla="*/ 2147483646 w 957"/>
                  <a:gd name="T81" fmla="*/ 2147483646 h 90"/>
                  <a:gd name="T82" fmla="*/ 2147483646 w 957"/>
                  <a:gd name="T83" fmla="*/ 2147483646 h 90"/>
                  <a:gd name="T84" fmla="*/ 2147483646 w 957"/>
                  <a:gd name="T85" fmla="*/ 2147483646 h 90"/>
                  <a:gd name="T86" fmla="*/ 2147483646 w 957"/>
                  <a:gd name="T87" fmla="*/ 2147483646 h 90"/>
                  <a:gd name="T88" fmla="*/ 2147483646 w 957"/>
                  <a:gd name="T89" fmla="*/ 2147483646 h 9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57" h="90">
                    <a:moveTo>
                      <a:pt x="20" y="58"/>
                    </a:moveTo>
                    <a:lnTo>
                      <a:pt x="0" y="0"/>
                    </a:lnTo>
                    <a:lnTo>
                      <a:pt x="11" y="0"/>
                    </a:lnTo>
                    <a:lnTo>
                      <a:pt x="26" y="4"/>
                    </a:lnTo>
                    <a:lnTo>
                      <a:pt x="34" y="4"/>
                    </a:lnTo>
                    <a:lnTo>
                      <a:pt x="43" y="5"/>
                    </a:lnTo>
                    <a:lnTo>
                      <a:pt x="51" y="5"/>
                    </a:lnTo>
                    <a:lnTo>
                      <a:pt x="61" y="7"/>
                    </a:lnTo>
                    <a:lnTo>
                      <a:pt x="70" y="7"/>
                    </a:lnTo>
                    <a:lnTo>
                      <a:pt x="80" y="8"/>
                    </a:lnTo>
                    <a:lnTo>
                      <a:pt x="90" y="11"/>
                    </a:lnTo>
                    <a:lnTo>
                      <a:pt x="101" y="11"/>
                    </a:lnTo>
                    <a:lnTo>
                      <a:pt x="111" y="11"/>
                    </a:lnTo>
                    <a:lnTo>
                      <a:pt x="121" y="13"/>
                    </a:lnTo>
                    <a:lnTo>
                      <a:pt x="134" y="14"/>
                    </a:lnTo>
                    <a:lnTo>
                      <a:pt x="147" y="15"/>
                    </a:lnTo>
                    <a:lnTo>
                      <a:pt x="160" y="15"/>
                    </a:lnTo>
                    <a:lnTo>
                      <a:pt x="172" y="15"/>
                    </a:lnTo>
                    <a:lnTo>
                      <a:pt x="184" y="18"/>
                    </a:lnTo>
                    <a:lnTo>
                      <a:pt x="198" y="18"/>
                    </a:lnTo>
                    <a:lnTo>
                      <a:pt x="211" y="18"/>
                    </a:lnTo>
                    <a:lnTo>
                      <a:pt x="225" y="18"/>
                    </a:lnTo>
                    <a:lnTo>
                      <a:pt x="239" y="20"/>
                    </a:lnTo>
                    <a:lnTo>
                      <a:pt x="255" y="21"/>
                    </a:lnTo>
                    <a:lnTo>
                      <a:pt x="268" y="21"/>
                    </a:lnTo>
                    <a:lnTo>
                      <a:pt x="284" y="24"/>
                    </a:lnTo>
                    <a:lnTo>
                      <a:pt x="298" y="24"/>
                    </a:lnTo>
                    <a:lnTo>
                      <a:pt x="315" y="25"/>
                    </a:lnTo>
                    <a:lnTo>
                      <a:pt x="331" y="25"/>
                    </a:lnTo>
                    <a:lnTo>
                      <a:pt x="346" y="25"/>
                    </a:lnTo>
                    <a:lnTo>
                      <a:pt x="363" y="27"/>
                    </a:lnTo>
                    <a:lnTo>
                      <a:pt x="381" y="28"/>
                    </a:lnTo>
                    <a:lnTo>
                      <a:pt x="396" y="28"/>
                    </a:lnTo>
                    <a:lnTo>
                      <a:pt x="412" y="28"/>
                    </a:lnTo>
                    <a:lnTo>
                      <a:pt x="429" y="28"/>
                    </a:lnTo>
                    <a:lnTo>
                      <a:pt x="446" y="28"/>
                    </a:lnTo>
                    <a:lnTo>
                      <a:pt x="463" y="28"/>
                    </a:lnTo>
                    <a:lnTo>
                      <a:pt x="480" y="28"/>
                    </a:lnTo>
                    <a:lnTo>
                      <a:pt x="498" y="28"/>
                    </a:lnTo>
                    <a:lnTo>
                      <a:pt x="516" y="31"/>
                    </a:lnTo>
                    <a:lnTo>
                      <a:pt x="533" y="31"/>
                    </a:lnTo>
                    <a:lnTo>
                      <a:pt x="550" y="31"/>
                    </a:lnTo>
                    <a:lnTo>
                      <a:pt x="569" y="31"/>
                    </a:lnTo>
                    <a:lnTo>
                      <a:pt x="587" y="31"/>
                    </a:lnTo>
                    <a:lnTo>
                      <a:pt x="604" y="31"/>
                    </a:lnTo>
                    <a:lnTo>
                      <a:pt x="623" y="31"/>
                    </a:lnTo>
                    <a:lnTo>
                      <a:pt x="642" y="31"/>
                    </a:lnTo>
                    <a:lnTo>
                      <a:pt x="661" y="31"/>
                    </a:lnTo>
                    <a:lnTo>
                      <a:pt x="679" y="28"/>
                    </a:lnTo>
                    <a:lnTo>
                      <a:pt x="697" y="28"/>
                    </a:lnTo>
                    <a:lnTo>
                      <a:pt x="716" y="27"/>
                    </a:lnTo>
                    <a:lnTo>
                      <a:pt x="734" y="27"/>
                    </a:lnTo>
                    <a:lnTo>
                      <a:pt x="751" y="25"/>
                    </a:lnTo>
                    <a:lnTo>
                      <a:pt x="771" y="25"/>
                    </a:lnTo>
                    <a:lnTo>
                      <a:pt x="788" y="25"/>
                    </a:lnTo>
                    <a:lnTo>
                      <a:pt x="808" y="25"/>
                    </a:lnTo>
                    <a:lnTo>
                      <a:pt x="825" y="24"/>
                    </a:lnTo>
                    <a:lnTo>
                      <a:pt x="845" y="21"/>
                    </a:lnTo>
                    <a:lnTo>
                      <a:pt x="863" y="20"/>
                    </a:lnTo>
                    <a:lnTo>
                      <a:pt x="882" y="18"/>
                    </a:lnTo>
                    <a:lnTo>
                      <a:pt x="900" y="18"/>
                    </a:lnTo>
                    <a:lnTo>
                      <a:pt x="920" y="15"/>
                    </a:lnTo>
                    <a:lnTo>
                      <a:pt x="937" y="14"/>
                    </a:lnTo>
                    <a:lnTo>
                      <a:pt x="957" y="14"/>
                    </a:lnTo>
                    <a:lnTo>
                      <a:pt x="951" y="20"/>
                    </a:lnTo>
                    <a:lnTo>
                      <a:pt x="947" y="27"/>
                    </a:lnTo>
                    <a:lnTo>
                      <a:pt x="942" y="33"/>
                    </a:lnTo>
                    <a:lnTo>
                      <a:pt x="938" y="40"/>
                    </a:lnTo>
                    <a:lnTo>
                      <a:pt x="932" y="48"/>
                    </a:lnTo>
                    <a:lnTo>
                      <a:pt x="931" y="52"/>
                    </a:lnTo>
                    <a:lnTo>
                      <a:pt x="931" y="58"/>
                    </a:lnTo>
                    <a:lnTo>
                      <a:pt x="931" y="65"/>
                    </a:lnTo>
                    <a:lnTo>
                      <a:pt x="932" y="78"/>
                    </a:lnTo>
                    <a:lnTo>
                      <a:pt x="911" y="78"/>
                    </a:lnTo>
                    <a:lnTo>
                      <a:pt x="891" y="80"/>
                    </a:lnTo>
                    <a:lnTo>
                      <a:pt x="871" y="81"/>
                    </a:lnTo>
                    <a:lnTo>
                      <a:pt x="851" y="84"/>
                    </a:lnTo>
                    <a:lnTo>
                      <a:pt x="830" y="84"/>
                    </a:lnTo>
                    <a:lnTo>
                      <a:pt x="810" y="85"/>
                    </a:lnTo>
                    <a:lnTo>
                      <a:pt x="790" y="85"/>
                    </a:lnTo>
                    <a:lnTo>
                      <a:pt x="771" y="87"/>
                    </a:lnTo>
                    <a:lnTo>
                      <a:pt x="750" y="87"/>
                    </a:lnTo>
                    <a:lnTo>
                      <a:pt x="730" y="87"/>
                    </a:lnTo>
                    <a:lnTo>
                      <a:pt x="710" y="87"/>
                    </a:lnTo>
                    <a:lnTo>
                      <a:pt x="690" y="87"/>
                    </a:lnTo>
                    <a:lnTo>
                      <a:pt x="670" y="87"/>
                    </a:lnTo>
                    <a:lnTo>
                      <a:pt x="651" y="87"/>
                    </a:lnTo>
                    <a:lnTo>
                      <a:pt x="632" y="87"/>
                    </a:lnTo>
                    <a:lnTo>
                      <a:pt x="613" y="90"/>
                    </a:lnTo>
                    <a:lnTo>
                      <a:pt x="592" y="87"/>
                    </a:lnTo>
                    <a:lnTo>
                      <a:pt x="573" y="87"/>
                    </a:lnTo>
                    <a:lnTo>
                      <a:pt x="553" y="87"/>
                    </a:lnTo>
                    <a:lnTo>
                      <a:pt x="535" y="87"/>
                    </a:lnTo>
                    <a:lnTo>
                      <a:pt x="516" y="85"/>
                    </a:lnTo>
                    <a:lnTo>
                      <a:pt x="498" y="85"/>
                    </a:lnTo>
                    <a:lnTo>
                      <a:pt x="479" y="85"/>
                    </a:lnTo>
                    <a:lnTo>
                      <a:pt x="462" y="85"/>
                    </a:lnTo>
                    <a:lnTo>
                      <a:pt x="443" y="85"/>
                    </a:lnTo>
                    <a:lnTo>
                      <a:pt x="425" y="85"/>
                    </a:lnTo>
                    <a:lnTo>
                      <a:pt x="408" y="84"/>
                    </a:lnTo>
                    <a:lnTo>
                      <a:pt x="391" y="84"/>
                    </a:lnTo>
                    <a:lnTo>
                      <a:pt x="373" y="81"/>
                    </a:lnTo>
                    <a:lnTo>
                      <a:pt x="356" y="81"/>
                    </a:lnTo>
                    <a:lnTo>
                      <a:pt x="341" y="81"/>
                    </a:lnTo>
                    <a:lnTo>
                      <a:pt x="325" y="81"/>
                    </a:lnTo>
                    <a:lnTo>
                      <a:pt x="308" y="80"/>
                    </a:lnTo>
                    <a:lnTo>
                      <a:pt x="291" y="78"/>
                    </a:lnTo>
                    <a:lnTo>
                      <a:pt x="275" y="78"/>
                    </a:lnTo>
                    <a:lnTo>
                      <a:pt x="261" y="78"/>
                    </a:lnTo>
                    <a:lnTo>
                      <a:pt x="245" y="77"/>
                    </a:lnTo>
                    <a:lnTo>
                      <a:pt x="231" y="74"/>
                    </a:lnTo>
                    <a:lnTo>
                      <a:pt x="218" y="72"/>
                    </a:lnTo>
                    <a:lnTo>
                      <a:pt x="205" y="72"/>
                    </a:lnTo>
                    <a:lnTo>
                      <a:pt x="191" y="71"/>
                    </a:lnTo>
                    <a:lnTo>
                      <a:pt x="180" y="71"/>
                    </a:lnTo>
                    <a:lnTo>
                      <a:pt x="167" y="68"/>
                    </a:lnTo>
                    <a:lnTo>
                      <a:pt x="154" y="68"/>
                    </a:lnTo>
                    <a:lnTo>
                      <a:pt x="141" y="67"/>
                    </a:lnTo>
                    <a:lnTo>
                      <a:pt x="133" y="65"/>
                    </a:lnTo>
                    <a:lnTo>
                      <a:pt x="120" y="65"/>
                    </a:lnTo>
                    <a:lnTo>
                      <a:pt x="113" y="65"/>
                    </a:lnTo>
                    <a:lnTo>
                      <a:pt x="101" y="65"/>
                    </a:lnTo>
                    <a:lnTo>
                      <a:pt x="91" y="64"/>
                    </a:lnTo>
                    <a:lnTo>
                      <a:pt x="83" y="61"/>
                    </a:lnTo>
                    <a:lnTo>
                      <a:pt x="75" y="61"/>
                    </a:lnTo>
                    <a:lnTo>
                      <a:pt x="67" y="60"/>
                    </a:lnTo>
                    <a:lnTo>
                      <a:pt x="58" y="60"/>
                    </a:lnTo>
                    <a:lnTo>
                      <a:pt x="51" y="58"/>
                    </a:lnTo>
                    <a:lnTo>
                      <a:pt x="47" y="58"/>
                    </a:lnTo>
                    <a:lnTo>
                      <a:pt x="36" y="58"/>
                    </a:lnTo>
                    <a:lnTo>
                      <a:pt x="28" y="58"/>
                    </a:lnTo>
                    <a:lnTo>
                      <a:pt x="23" y="58"/>
                    </a:lnTo>
                    <a:lnTo>
                      <a:pt x="20"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25" name="Freeform 116">
                <a:extLst>
                  <a:ext uri="{FF2B5EF4-FFF2-40B4-BE49-F238E27FC236}">
                    <a16:creationId xmlns:a16="http://schemas.microsoft.com/office/drawing/2014/main" id="{DB6BD013-AA27-4A27-97A3-828F95AA571D}"/>
                  </a:ext>
                </a:extLst>
              </p:cNvPr>
              <p:cNvSpPr>
                <a:spLocks/>
              </p:cNvSpPr>
              <p:nvPr/>
            </p:nvSpPr>
            <p:spPr bwMode="auto">
              <a:xfrm>
                <a:off x="6399213" y="1622425"/>
                <a:ext cx="287338" cy="93663"/>
              </a:xfrm>
              <a:custGeom>
                <a:avLst/>
                <a:gdLst>
                  <a:gd name="T0" fmla="*/ 0 w 542"/>
                  <a:gd name="T1" fmla="*/ 2147483646 h 178"/>
                  <a:gd name="T2" fmla="*/ 2147483646 w 542"/>
                  <a:gd name="T3" fmla="*/ 0 h 178"/>
                  <a:gd name="T4" fmla="*/ 2147483646 w 542"/>
                  <a:gd name="T5" fmla="*/ 2147483646 h 178"/>
                  <a:gd name="T6" fmla="*/ 2147483646 w 542"/>
                  <a:gd name="T7" fmla="*/ 2147483646 h 178"/>
                  <a:gd name="T8" fmla="*/ 2147483646 w 542"/>
                  <a:gd name="T9" fmla="*/ 2147483646 h 178"/>
                  <a:gd name="T10" fmla="*/ 2147483646 w 542"/>
                  <a:gd name="T11" fmla="*/ 2147483646 h 178"/>
                  <a:gd name="T12" fmla="*/ 2147483646 w 542"/>
                  <a:gd name="T13" fmla="*/ 2147483646 h 178"/>
                  <a:gd name="T14" fmla="*/ 2147483646 w 542"/>
                  <a:gd name="T15" fmla="*/ 2147483646 h 178"/>
                  <a:gd name="T16" fmla="*/ 2147483646 w 542"/>
                  <a:gd name="T17" fmla="*/ 2147483646 h 178"/>
                  <a:gd name="T18" fmla="*/ 0 w 542"/>
                  <a:gd name="T19" fmla="*/ 2147483646 h 178"/>
                  <a:gd name="T20" fmla="*/ 0 w 542"/>
                  <a:gd name="T21" fmla="*/ 2147483646 h 1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2" h="178">
                    <a:moveTo>
                      <a:pt x="0" y="118"/>
                    </a:moveTo>
                    <a:lnTo>
                      <a:pt x="271" y="0"/>
                    </a:lnTo>
                    <a:lnTo>
                      <a:pt x="542" y="74"/>
                    </a:lnTo>
                    <a:lnTo>
                      <a:pt x="216" y="178"/>
                    </a:lnTo>
                    <a:lnTo>
                      <a:pt x="154" y="171"/>
                    </a:lnTo>
                    <a:lnTo>
                      <a:pt x="475" y="72"/>
                    </a:lnTo>
                    <a:lnTo>
                      <a:pt x="427" y="54"/>
                    </a:lnTo>
                    <a:lnTo>
                      <a:pt x="126" y="159"/>
                    </a:lnTo>
                    <a:lnTo>
                      <a:pt x="8" y="132"/>
                    </a:lnTo>
                    <a:lnTo>
                      <a:pt x="0" y="1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26" name="Freeform 117">
                <a:extLst>
                  <a:ext uri="{FF2B5EF4-FFF2-40B4-BE49-F238E27FC236}">
                    <a16:creationId xmlns:a16="http://schemas.microsoft.com/office/drawing/2014/main" id="{1DBE0EE2-BA6A-4F3D-869C-EDDBE692C438}"/>
                  </a:ext>
                </a:extLst>
              </p:cNvPr>
              <p:cNvSpPr>
                <a:spLocks/>
              </p:cNvSpPr>
              <p:nvPr/>
            </p:nvSpPr>
            <p:spPr bwMode="auto">
              <a:xfrm>
                <a:off x="6246813" y="1539875"/>
                <a:ext cx="838200" cy="225425"/>
              </a:xfrm>
              <a:custGeom>
                <a:avLst/>
                <a:gdLst>
                  <a:gd name="T0" fmla="*/ 2147483646 w 1584"/>
                  <a:gd name="T1" fmla="*/ 0 h 426"/>
                  <a:gd name="T2" fmla="*/ 0 w 1584"/>
                  <a:gd name="T3" fmla="*/ 2147483646 h 426"/>
                  <a:gd name="T4" fmla="*/ 2147483646 w 1584"/>
                  <a:gd name="T5" fmla="*/ 2147483646 h 426"/>
                  <a:gd name="T6" fmla="*/ 2147483646 w 1584"/>
                  <a:gd name="T7" fmla="*/ 2147483646 h 426"/>
                  <a:gd name="T8" fmla="*/ 2147483646 w 1584"/>
                  <a:gd name="T9" fmla="*/ 0 h 426"/>
                  <a:gd name="T10" fmla="*/ 2147483646 w 1584"/>
                  <a:gd name="T11" fmla="*/ 0 h 4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4" h="426">
                    <a:moveTo>
                      <a:pt x="27" y="0"/>
                    </a:moveTo>
                    <a:lnTo>
                      <a:pt x="0" y="32"/>
                    </a:lnTo>
                    <a:lnTo>
                      <a:pt x="1533" y="426"/>
                    </a:lnTo>
                    <a:lnTo>
                      <a:pt x="1584" y="387"/>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627" name="Freeform 118">
                <a:extLst>
                  <a:ext uri="{FF2B5EF4-FFF2-40B4-BE49-F238E27FC236}">
                    <a16:creationId xmlns:a16="http://schemas.microsoft.com/office/drawing/2014/main" id="{73F52798-9C3B-4612-A7B6-4D60B41DD4E6}"/>
                  </a:ext>
                </a:extLst>
              </p:cNvPr>
              <p:cNvSpPr>
                <a:spLocks/>
              </p:cNvSpPr>
              <p:nvPr/>
            </p:nvSpPr>
            <p:spPr bwMode="auto">
              <a:xfrm>
                <a:off x="6213475" y="1539875"/>
                <a:ext cx="790575" cy="303213"/>
              </a:xfrm>
              <a:custGeom>
                <a:avLst/>
                <a:gdLst>
                  <a:gd name="T0" fmla="*/ 2147483646 w 1494"/>
                  <a:gd name="T1" fmla="*/ 2147483646 h 571"/>
                  <a:gd name="T2" fmla="*/ 2147483646 w 1494"/>
                  <a:gd name="T3" fmla="*/ 2147483646 h 571"/>
                  <a:gd name="T4" fmla="*/ 2147483646 w 1494"/>
                  <a:gd name="T5" fmla="*/ 2147483646 h 571"/>
                  <a:gd name="T6" fmla="*/ 2147483646 w 1494"/>
                  <a:gd name="T7" fmla="*/ 2147483646 h 571"/>
                  <a:gd name="T8" fmla="*/ 2147483646 w 1494"/>
                  <a:gd name="T9" fmla="*/ 2147483646 h 571"/>
                  <a:gd name="T10" fmla="*/ 2147483646 w 1494"/>
                  <a:gd name="T11" fmla="*/ 2147483646 h 571"/>
                  <a:gd name="T12" fmla="*/ 2147483646 w 1494"/>
                  <a:gd name="T13" fmla="*/ 2147483646 h 571"/>
                  <a:gd name="T14" fmla="*/ 2147483646 w 1494"/>
                  <a:gd name="T15" fmla="*/ 2147483646 h 571"/>
                  <a:gd name="T16" fmla="*/ 2147483646 w 1494"/>
                  <a:gd name="T17" fmla="*/ 0 h 571"/>
                  <a:gd name="T18" fmla="*/ 2147483646 w 1494"/>
                  <a:gd name="T19" fmla="*/ 2147483646 h 571"/>
                  <a:gd name="T20" fmla="*/ 2147483646 w 1494"/>
                  <a:gd name="T21" fmla="*/ 2147483646 h 571"/>
                  <a:gd name="T22" fmla="*/ 2147483646 w 1494"/>
                  <a:gd name="T23" fmla="*/ 2147483646 h 571"/>
                  <a:gd name="T24" fmla="*/ 2147483646 w 1494"/>
                  <a:gd name="T25" fmla="*/ 2147483646 h 571"/>
                  <a:gd name="T26" fmla="*/ 2147483646 w 1494"/>
                  <a:gd name="T27" fmla="*/ 2147483646 h 571"/>
                  <a:gd name="T28" fmla="*/ 2147483646 w 1494"/>
                  <a:gd name="T29" fmla="*/ 2147483646 h 571"/>
                  <a:gd name="T30" fmla="*/ 2147483646 w 1494"/>
                  <a:gd name="T31" fmla="*/ 2147483646 h 571"/>
                  <a:gd name="T32" fmla="*/ 2147483646 w 1494"/>
                  <a:gd name="T33" fmla="*/ 2147483646 h 571"/>
                  <a:gd name="T34" fmla="*/ 2147483646 w 1494"/>
                  <a:gd name="T35" fmla="*/ 2147483646 h 571"/>
                  <a:gd name="T36" fmla="*/ 2147483646 w 1494"/>
                  <a:gd name="T37" fmla="*/ 2147483646 h 571"/>
                  <a:gd name="T38" fmla="*/ 2147483646 w 1494"/>
                  <a:gd name="T39" fmla="*/ 2147483646 h 571"/>
                  <a:gd name="T40" fmla="*/ 2147483646 w 1494"/>
                  <a:gd name="T41" fmla="*/ 2147483646 h 571"/>
                  <a:gd name="T42" fmla="*/ 2147483646 w 1494"/>
                  <a:gd name="T43" fmla="*/ 2147483646 h 571"/>
                  <a:gd name="T44" fmla="*/ 2147483646 w 1494"/>
                  <a:gd name="T45" fmla="*/ 2147483646 h 571"/>
                  <a:gd name="T46" fmla="*/ 2147483646 w 1494"/>
                  <a:gd name="T47" fmla="*/ 2147483646 h 571"/>
                  <a:gd name="T48" fmla="*/ 2147483646 w 1494"/>
                  <a:gd name="T49" fmla="*/ 2147483646 h 571"/>
                  <a:gd name="T50" fmla="*/ 2147483646 w 1494"/>
                  <a:gd name="T51" fmla="*/ 2147483646 h 571"/>
                  <a:gd name="T52" fmla="*/ 2147483646 w 1494"/>
                  <a:gd name="T53" fmla="*/ 2147483646 h 571"/>
                  <a:gd name="T54" fmla="*/ 2147483646 w 1494"/>
                  <a:gd name="T55" fmla="*/ 2147483646 h 571"/>
                  <a:gd name="T56" fmla="*/ 2147483646 w 1494"/>
                  <a:gd name="T57" fmla="*/ 2147483646 h 571"/>
                  <a:gd name="T58" fmla="*/ 2147483646 w 1494"/>
                  <a:gd name="T59" fmla="*/ 2147483646 h 571"/>
                  <a:gd name="T60" fmla="*/ 2147483646 w 1494"/>
                  <a:gd name="T61" fmla="*/ 2147483646 h 571"/>
                  <a:gd name="T62" fmla="*/ 2147483646 w 1494"/>
                  <a:gd name="T63" fmla="*/ 2147483646 h 571"/>
                  <a:gd name="T64" fmla="*/ 2147483646 w 1494"/>
                  <a:gd name="T65" fmla="*/ 2147483646 h 571"/>
                  <a:gd name="T66" fmla="*/ 2147483646 w 1494"/>
                  <a:gd name="T67" fmla="*/ 2147483646 h 571"/>
                  <a:gd name="T68" fmla="*/ 2147483646 w 1494"/>
                  <a:gd name="T69" fmla="*/ 2147483646 h 571"/>
                  <a:gd name="T70" fmla="*/ 2147483646 w 1494"/>
                  <a:gd name="T71" fmla="*/ 2147483646 h 571"/>
                  <a:gd name="T72" fmla="*/ 2147483646 w 1494"/>
                  <a:gd name="T73" fmla="*/ 2147483646 h 571"/>
                  <a:gd name="T74" fmla="*/ 2147483646 w 1494"/>
                  <a:gd name="T75" fmla="*/ 2147483646 h 571"/>
                  <a:gd name="T76" fmla="*/ 2147483646 w 1494"/>
                  <a:gd name="T77" fmla="*/ 2147483646 h 571"/>
                  <a:gd name="T78" fmla="*/ 2147483646 w 1494"/>
                  <a:gd name="T79" fmla="*/ 2147483646 h 571"/>
                  <a:gd name="T80" fmla="*/ 2147483646 w 1494"/>
                  <a:gd name="T81" fmla="*/ 2147483646 h 571"/>
                  <a:gd name="T82" fmla="*/ 2147483646 w 1494"/>
                  <a:gd name="T83" fmla="*/ 2147483646 h 571"/>
                  <a:gd name="T84" fmla="*/ 2147483646 w 1494"/>
                  <a:gd name="T85" fmla="*/ 2147483646 h 571"/>
                  <a:gd name="T86" fmla="*/ 2147483646 w 1494"/>
                  <a:gd name="T87" fmla="*/ 2147483646 h 571"/>
                  <a:gd name="T88" fmla="*/ 2147483646 w 1494"/>
                  <a:gd name="T89" fmla="*/ 2147483646 h 571"/>
                  <a:gd name="T90" fmla="*/ 2147483646 w 1494"/>
                  <a:gd name="T91" fmla="*/ 2147483646 h 571"/>
                  <a:gd name="T92" fmla="*/ 2147483646 w 1494"/>
                  <a:gd name="T93" fmla="*/ 2147483646 h 571"/>
                  <a:gd name="T94" fmla="*/ 2147483646 w 1494"/>
                  <a:gd name="T95" fmla="*/ 2147483646 h 571"/>
                  <a:gd name="T96" fmla="*/ 2147483646 w 1494"/>
                  <a:gd name="T97" fmla="*/ 2147483646 h 571"/>
                  <a:gd name="T98" fmla="*/ 2147483646 w 1494"/>
                  <a:gd name="T99" fmla="*/ 2147483646 h 571"/>
                  <a:gd name="T100" fmla="*/ 2147483646 w 1494"/>
                  <a:gd name="T101" fmla="*/ 2147483646 h 571"/>
                  <a:gd name="T102" fmla="*/ 2147483646 w 1494"/>
                  <a:gd name="T103" fmla="*/ 2147483646 h 571"/>
                  <a:gd name="T104" fmla="*/ 2147483646 w 1494"/>
                  <a:gd name="T105" fmla="*/ 2147483646 h 571"/>
                  <a:gd name="T106" fmla="*/ 2147483646 w 1494"/>
                  <a:gd name="T107" fmla="*/ 2147483646 h 571"/>
                  <a:gd name="T108" fmla="*/ 2147483646 w 1494"/>
                  <a:gd name="T109" fmla="*/ 2147483646 h 571"/>
                  <a:gd name="T110" fmla="*/ 2147483646 w 1494"/>
                  <a:gd name="T111" fmla="*/ 2147483646 h 571"/>
                  <a:gd name="T112" fmla="*/ 2147483646 w 1494"/>
                  <a:gd name="T113" fmla="*/ 2147483646 h 571"/>
                  <a:gd name="T114" fmla="*/ 2147483646 w 1494"/>
                  <a:gd name="T115" fmla="*/ 2147483646 h 571"/>
                  <a:gd name="T116" fmla="*/ 2147483646 w 1494"/>
                  <a:gd name="T117" fmla="*/ 2147483646 h 571"/>
                  <a:gd name="T118" fmla="*/ 2147483646 w 1494"/>
                  <a:gd name="T119" fmla="*/ 2147483646 h 5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94" h="571">
                    <a:moveTo>
                      <a:pt x="85" y="195"/>
                    </a:moveTo>
                    <a:lnTo>
                      <a:pt x="77" y="188"/>
                    </a:lnTo>
                    <a:lnTo>
                      <a:pt x="68" y="181"/>
                    </a:lnTo>
                    <a:lnTo>
                      <a:pt x="61" y="175"/>
                    </a:lnTo>
                    <a:lnTo>
                      <a:pt x="55" y="168"/>
                    </a:lnTo>
                    <a:lnTo>
                      <a:pt x="48" y="161"/>
                    </a:lnTo>
                    <a:lnTo>
                      <a:pt x="42" y="155"/>
                    </a:lnTo>
                    <a:lnTo>
                      <a:pt x="38" y="148"/>
                    </a:lnTo>
                    <a:lnTo>
                      <a:pt x="34" y="142"/>
                    </a:lnTo>
                    <a:lnTo>
                      <a:pt x="27" y="129"/>
                    </a:lnTo>
                    <a:lnTo>
                      <a:pt x="22" y="117"/>
                    </a:lnTo>
                    <a:lnTo>
                      <a:pt x="21" y="107"/>
                    </a:lnTo>
                    <a:lnTo>
                      <a:pt x="22" y="95"/>
                    </a:lnTo>
                    <a:lnTo>
                      <a:pt x="22" y="84"/>
                    </a:lnTo>
                    <a:lnTo>
                      <a:pt x="27" y="75"/>
                    </a:lnTo>
                    <a:lnTo>
                      <a:pt x="30" y="68"/>
                    </a:lnTo>
                    <a:lnTo>
                      <a:pt x="35" y="62"/>
                    </a:lnTo>
                    <a:lnTo>
                      <a:pt x="40" y="55"/>
                    </a:lnTo>
                    <a:lnTo>
                      <a:pt x="47" y="48"/>
                    </a:lnTo>
                    <a:lnTo>
                      <a:pt x="54" y="42"/>
                    </a:lnTo>
                    <a:lnTo>
                      <a:pt x="61" y="38"/>
                    </a:lnTo>
                    <a:lnTo>
                      <a:pt x="72" y="28"/>
                    </a:lnTo>
                    <a:lnTo>
                      <a:pt x="84" y="22"/>
                    </a:lnTo>
                    <a:lnTo>
                      <a:pt x="92" y="18"/>
                    </a:lnTo>
                    <a:lnTo>
                      <a:pt x="97" y="18"/>
                    </a:lnTo>
                    <a:lnTo>
                      <a:pt x="88" y="0"/>
                    </a:lnTo>
                    <a:lnTo>
                      <a:pt x="82" y="0"/>
                    </a:lnTo>
                    <a:lnTo>
                      <a:pt x="74" y="5"/>
                    </a:lnTo>
                    <a:lnTo>
                      <a:pt x="67" y="8"/>
                    </a:lnTo>
                    <a:lnTo>
                      <a:pt x="61" y="12"/>
                    </a:lnTo>
                    <a:lnTo>
                      <a:pt x="54" y="17"/>
                    </a:lnTo>
                    <a:lnTo>
                      <a:pt x="47" y="22"/>
                    </a:lnTo>
                    <a:lnTo>
                      <a:pt x="38" y="28"/>
                    </a:lnTo>
                    <a:lnTo>
                      <a:pt x="31" y="35"/>
                    </a:lnTo>
                    <a:lnTo>
                      <a:pt x="22" y="42"/>
                    </a:lnTo>
                    <a:lnTo>
                      <a:pt x="17" y="51"/>
                    </a:lnTo>
                    <a:lnTo>
                      <a:pt x="11" y="61"/>
                    </a:lnTo>
                    <a:lnTo>
                      <a:pt x="7" y="68"/>
                    </a:lnTo>
                    <a:lnTo>
                      <a:pt x="3" y="78"/>
                    </a:lnTo>
                    <a:lnTo>
                      <a:pt x="1" y="91"/>
                    </a:lnTo>
                    <a:lnTo>
                      <a:pt x="0" y="104"/>
                    </a:lnTo>
                    <a:lnTo>
                      <a:pt x="1" y="121"/>
                    </a:lnTo>
                    <a:lnTo>
                      <a:pt x="3" y="128"/>
                    </a:lnTo>
                    <a:lnTo>
                      <a:pt x="5" y="135"/>
                    </a:lnTo>
                    <a:lnTo>
                      <a:pt x="10" y="141"/>
                    </a:lnTo>
                    <a:lnTo>
                      <a:pt x="14" y="149"/>
                    </a:lnTo>
                    <a:lnTo>
                      <a:pt x="18" y="156"/>
                    </a:lnTo>
                    <a:lnTo>
                      <a:pt x="24" y="164"/>
                    </a:lnTo>
                    <a:lnTo>
                      <a:pt x="30" y="174"/>
                    </a:lnTo>
                    <a:lnTo>
                      <a:pt x="37" y="181"/>
                    </a:lnTo>
                    <a:lnTo>
                      <a:pt x="44" y="188"/>
                    </a:lnTo>
                    <a:lnTo>
                      <a:pt x="52" y="195"/>
                    </a:lnTo>
                    <a:lnTo>
                      <a:pt x="61" y="204"/>
                    </a:lnTo>
                    <a:lnTo>
                      <a:pt x="72" y="213"/>
                    </a:lnTo>
                    <a:lnTo>
                      <a:pt x="80" y="216"/>
                    </a:lnTo>
                    <a:lnTo>
                      <a:pt x="90" y="225"/>
                    </a:lnTo>
                    <a:lnTo>
                      <a:pt x="99" y="229"/>
                    </a:lnTo>
                    <a:lnTo>
                      <a:pt x="114" y="236"/>
                    </a:lnTo>
                    <a:lnTo>
                      <a:pt x="127" y="242"/>
                    </a:lnTo>
                    <a:lnTo>
                      <a:pt x="142" y="249"/>
                    </a:lnTo>
                    <a:lnTo>
                      <a:pt x="158" y="255"/>
                    </a:lnTo>
                    <a:lnTo>
                      <a:pt x="176" y="262"/>
                    </a:lnTo>
                    <a:lnTo>
                      <a:pt x="194" y="268"/>
                    </a:lnTo>
                    <a:lnTo>
                      <a:pt x="214" y="275"/>
                    </a:lnTo>
                    <a:lnTo>
                      <a:pt x="235" y="282"/>
                    </a:lnTo>
                    <a:lnTo>
                      <a:pt x="256" y="289"/>
                    </a:lnTo>
                    <a:lnTo>
                      <a:pt x="278" y="298"/>
                    </a:lnTo>
                    <a:lnTo>
                      <a:pt x="302" y="305"/>
                    </a:lnTo>
                    <a:lnTo>
                      <a:pt x="328" y="312"/>
                    </a:lnTo>
                    <a:lnTo>
                      <a:pt x="353" y="320"/>
                    </a:lnTo>
                    <a:lnTo>
                      <a:pt x="379" y="326"/>
                    </a:lnTo>
                    <a:lnTo>
                      <a:pt x="405" y="333"/>
                    </a:lnTo>
                    <a:lnTo>
                      <a:pt x="432" y="340"/>
                    </a:lnTo>
                    <a:lnTo>
                      <a:pt x="460" y="348"/>
                    </a:lnTo>
                    <a:lnTo>
                      <a:pt x="487" y="353"/>
                    </a:lnTo>
                    <a:lnTo>
                      <a:pt x="517" y="360"/>
                    </a:lnTo>
                    <a:lnTo>
                      <a:pt x="547" y="367"/>
                    </a:lnTo>
                    <a:lnTo>
                      <a:pt x="576" y="377"/>
                    </a:lnTo>
                    <a:lnTo>
                      <a:pt x="607" y="383"/>
                    </a:lnTo>
                    <a:lnTo>
                      <a:pt x="636" y="392"/>
                    </a:lnTo>
                    <a:lnTo>
                      <a:pt x="666" y="397"/>
                    </a:lnTo>
                    <a:lnTo>
                      <a:pt x="697" y="406"/>
                    </a:lnTo>
                    <a:lnTo>
                      <a:pt x="727" y="412"/>
                    </a:lnTo>
                    <a:lnTo>
                      <a:pt x="758" y="420"/>
                    </a:lnTo>
                    <a:lnTo>
                      <a:pt x="790" y="426"/>
                    </a:lnTo>
                    <a:lnTo>
                      <a:pt x="821" y="433"/>
                    </a:lnTo>
                    <a:lnTo>
                      <a:pt x="851" y="440"/>
                    </a:lnTo>
                    <a:lnTo>
                      <a:pt x="881" y="446"/>
                    </a:lnTo>
                    <a:lnTo>
                      <a:pt x="911" y="452"/>
                    </a:lnTo>
                    <a:lnTo>
                      <a:pt x="942" y="459"/>
                    </a:lnTo>
                    <a:lnTo>
                      <a:pt x="971" y="464"/>
                    </a:lnTo>
                    <a:lnTo>
                      <a:pt x="1001" y="472"/>
                    </a:lnTo>
                    <a:lnTo>
                      <a:pt x="1029" y="477"/>
                    </a:lnTo>
                    <a:lnTo>
                      <a:pt x="1059" y="484"/>
                    </a:lnTo>
                    <a:lnTo>
                      <a:pt x="1086" y="489"/>
                    </a:lnTo>
                    <a:lnTo>
                      <a:pt x="1113" y="493"/>
                    </a:lnTo>
                    <a:lnTo>
                      <a:pt x="1140" y="500"/>
                    </a:lnTo>
                    <a:lnTo>
                      <a:pt x="1167" y="506"/>
                    </a:lnTo>
                    <a:lnTo>
                      <a:pt x="1193" y="510"/>
                    </a:lnTo>
                    <a:lnTo>
                      <a:pt x="1219" y="516"/>
                    </a:lnTo>
                    <a:lnTo>
                      <a:pt x="1243" y="521"/>
                    </a:lnTo>
                    <a:lnTo>
                      <a:pt x="1269" y="526"/>
                    </a:lnTo>
                    <a:lnTo>
                      <a:pt x="1290" y="530"/>
                    </a:lnTo>
                    <a:lnTo>
                      <a:pt x="1311" y="534"/>
                    </a:lnTo>
                    <a:lnTo>
                      <a:pt x="1331" y="539"/>
                    </a:lnTo>
                    <a:lnTo>
                      <a:pt x="1353" y="543"/>
                    </a:lnTo>
                    <a:lnTo>
                      <a:pt x="1370" y="546"/>
                    </a:lnTo>
                    <a:lnTo>
                      <a:pt x="1387" y="550"/>
                    </a:lnTo>
                    <a:lnTo>
                      <a:pt x="1403" y="553"/>
                    </a:lnTo>
                    <a:lnTo>
                      <a:pt x="1420" y="557"/>
                    </a:lnTo>
                    <a:lnTo>
                      <a:pt x="1431" y="559"/>
                    </a:lnTo>
                    <a:lnTo>
                      <a:pt x="1444" y="561"/>
                    </a:lnTo>
                    <a:lnTo>
                      <a:pt x="1455" y="563"/>
                    </a:lnTo>
                    <a:lnTo>
                      <a:pt x="1465" y="566"/>
                    </a:lnTo>
                    <a:lnTo>
                      <a:pt x="1473" y="567"/>
                    </a:lnTo>
                    <a:lnTo>
                      <a:pt x="1480" y="568"/>
                    </a:lnTo>
                    <a:lnTo>
                      <a:pt x="1484" y="570"/>
                    </a:lnTo>
                    <a:lnTo>
                      <a:pt x="1490" y="571"/>
                    </a:lnTo>
                    <a:lnTo>
                      <a:pt x="1494" y="550"/>
                    </a:lnTo>
                    <a:lnTo>
                      <a:pt x="1487" y="547"/>
                    </a:lnTo>
                    <a:lnTo>
                      <a:pt x="1475" y="546"/>
                    </a:lnTo>
                    <a:lnTo>
                      <a:pt x="1465" y="543"/>
                    </a:lnTo>
                    <a:lnTo>
                      <a:pt x="1457" y="541"/>
                    </a:lnTo>
                    <a:lnTo>
                      <a:pt x="1445" y="540"/>
                    </a:lnTo>
                    <a:lnTo>
                      <a:pt x="1434" y="539"/>
                    </a:lnTo>
                    <a:lnTo>
                      <a:pt x="1418" y="534"/>
                    </a:lnTo>
                    <a:lnTo>
                      <a:pt x="1404" y="531"/>
                    </a:lnTo>
                    <a:lnTo>
                      <a:pt x="1387" y="529"/>
                    </a:lnTo>
                    <a:lnTo>
                      <a:pt x="1370" y="526"/>
                    </a:lnTo>
                    <a:lnTo>
                      <a:pt x="1350" y="521"/>
                    </a:lnTo>
                    <a:lnTo>
                      <a:pt x="1331" y="517"/>
                    </a:lnTo>
                    <a:lnTo>
                      <a:pt x="1310" y="513"/>
                    </a:lnTo>
                    <a:lnTo>
                      <a:pt x="1289" y="510"/>
                    </a:lnTo>
                    <a:lnTo>
                      <a:pt x="1264" y="504"/>
                    </a:lnTo>
                    <a:lnTo>
                      <a:pt x="1242" y="500"/>
                    </a:lnTo>
                    <a:lnTo>
                      <a:pt x="1216" y="493"/>
                    </a:lnTo>
                    <a:lnTo>
                      <a:pt x="1190" y="490"/>
                    </a:lnTo>
                    <a:lnTo>
                      <a:pt x="1163" y="484"/>
                    </a:lnTo>
                    <a:lnTo>
                      <a:pt x="1136" y="479"/>
                    </a:lnTo>
                    <a:lnTo>
                      <a:pt x="1109" y="473"/>
                    </a:lnTo>
                    <a:lnTo>
                      <a:pt x="1082" y="469"/>
                    </a:lnTo>
                    <a:lnTo>
                      <a:pt x="1052" y="462"/>
                    </a:lnTo>
                    <a:lnTo>
                      <a:pt x="1023" y="456"/>
                    </a:lnTo>
                    <a:lnTo>
                      <a:pt x="993" y="449"/>
                    </a:lnTo>
                    <a:lnTo>
                      <a:pt x="964" y="443"/>
                    </a:lnTo>
                    <a:lnTo>
                      <a:pt x="932" y="436"/>
                    </a:lnTo>
                    <a:lnTo>
                      <a:pt x="902" y="430"/>
                    </a:lnTo>
                    <a:lnTo>
                      <a:pt x="872" y="423"/>
                    </a:lnTo>
                    <a:lnTo>
                      <a:pt x="842" y="417"/>
                    </a:lnTo>
                    <a:lnTo>
                      <a:pt x="810" y="407"/>
                    </a:lnTo>
                    <a:lnTo>
                      <a:pt x="780" y="400"/>
                    </a:lnTo>
                    <a:lnTo>
                      <a:pt x="747" y="393"/>
                    </a:lnTo>
                    <a:lnTo>
                      <a:pt x="717" y="387"/>
                    </a:lnTo>
                    <a:lnTo>
                      <a:pt x="685" y="380"/>
                    </a:lnTo>
                    <a:lnTo>
                      <a:pt x="654" y="373"/>
                    </a:lnTo>
                    <a:lnTo>
                      <a:pt x="624" y="366"/>
                    </a:lnTo>
                    <a:lnTo>
                      <a:pt x="596" y="359"/>
                    </a:lnTo>
                    <a:lnTo>
                      <a:pt x="563" y="350"/>
                    </a:lnTo>
                    <a:lnTo>
                      <a:pt x="534" y="343"/>
                    </a:lnTo>
                    <a:lnTo>
                      <a:pt x="504" y="335"/>
                    </a:lnTo>
                    <a:lnTo>
                      <a:pt x="477" y="330"/>
                    </a:lnTo>
                    <a:lnTo>
                      <a:pt x="447" y="320"/>
                    </a:lnTo>
                    <a:lnTo>
                      <a:pt x="420" y="313"/>
                    </a:lnTo>
                    <a:lnTo>
                      <a:pt x="395" y="308"/>
                    </a:lnTo>
                    <a:lnTo>
                      <a:pt x="369" y="300"/>
                    </a:lnTo>
                    <a:lnTo>
                      <a:pt x="342" y="293"/>
                    </a:lnTo>
                    <a:lnTo>
                      <a:pt x="318" y="286"/>
                    </a:lnTo>
                    <a:lnTo>
                      <a:pt x="292" y="279"/>
                    </a:lnTo>
                    <a:lnTo>
                      <a:pt x="271" y="272"/>
                    </a:lnTo>
                    <a:lnTo>
                      <a:pt x="248" y="265"/>
                    </a:lnTo>
                    <a:lnTo>
                      <a:pt x="228" y="258"/>
                    </a:lnTo>
                    <a:lnTo>
                      <a:pt x="206" y="249"/>
                    </a:lnTo>
                    <a:lnTo>
                      <a:pt x="189" y="245"/>
                    </a:lnTo>
                    <a:lnTo>
                      <a:pt x="171" y="236"/>
                    </a:lnTo>
                    <a:lnTo>
                      <a:pt x="155" y="232"/>
                    </a:lnTo>
                    <a:lnTo>
                      <a:pt x="138" y="225"/>
                    </a:lnTo>
                    <a:lnTo>
                      <a:pt x="125" y="219"/>
                    </a:lnTo>
                    <a:lnTo>
                      <a:pt x="112" y="212"/>
                    </a:lnTo>
                    <a:lnTo>
                      <a:pt x="101" y="206"/>
                    </a:lnTo>
                    <a:lnTo>
                      <a:pt x="92" y="201"/>
                    </a:lnTo>
                    <a:lnTo>
                      <a:pt x="85" y="1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22541" name="正方形/長方形 1">
              <a:extLst>
                <a:ext uri="{FF2B5EF4-FFF2-40B4-BE49-F238E27FC236}">
                  <a16:creationId xmlns:a16="http://schemas.microsoft.com/office/drawing/2014/main" id="{C6A9C646-4F6F-4C2D-97E8-DB89F51915F4}"/>
                </a:ext>
              </a:extLst>
            </p:cNvPr>
            <p:cNvSpPr>
              <a:spLocks noChangeArrowheads="1"/>
            </p:cNvSpPr>
            <p:nvPr/>
          </p:nvSpPr>
          <p:spPr bwMode="auto">
            <a:xfrm>
              <a:off x="223838" y="242888"/>
              <a:ext cx="43703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ja-JP" altLang="en-US" b="1">
                  <a:latin typeface="Meiryo UI" panose="020B0604030504040204" pitchFamily="34" charset="-128"/>
                  <a:ea typeface="Meiryo UI" panose="020B0604030504040204" pitchFamily="34" charset="-128"/>
                </a:rPr>
                <a:t>４．チーズの成分と栄養</a:t>
              </a:r>
              <a:endParaRPr lang="en-US" altLang="ja-JP" b="1">
                <a:latin typeface="Meiryo UI" panose="020B0604030504040204" pitchFamily="34" charset="-128"/>
                <a:ea typeface="Meiryo UI" panose="020B0604030504040204" pitchFamily="34" charset="-128"/>
              </a:endParaRPr>
            </a:p>
          </p:txBody>
        </p:sp>
      </p:grpSp>
      <p:sp>
        <p:nvSpPr>
          <p:cNvPr id="22542" name="スライド番号プレースホルダー 1">
            <a:extLst>
              <a:ext uri="{FF2B5EF4-FFF2-40B4-BE49-F238E27FC236}">
                <a16:creationId xmlns:a16="http://schemas.microsoft.com/office/drawing/2014/main" id="{011D9F45-7294-4B3A-B3FC-1037E5B3E628}"/>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979761C-460B-49A5-8CE0-6A6C6FB09731}" type="slidenum">
              <a:rPr lang="en-US" altLang="ja-JP" sz="1400" smtClean="0"/>
              <a:pPr>
                <a:spcBef>
                  <a:spcPct val="0"/>
                </a:spcBef>
                <a:buFontTx/>
                <a:buNone/>
              </a:pPr>
              <a:t>16</a:t>
            </a:fld>
            <a:endParaRPr lang="en-US" altLang="ja-JP" sz="1400"/>
          </a:p>
        </p:txBody>
      </p:sp>
      <p:sp>
        <p:nvSpPr>
          <p:cNvPr id="132" name="テキスト ボックス 131">
            <a:extLst>
              <a:ext uri="{FF2B5EF4-FFF2-40B4-BE49-F238E27FC236}">
                <a16:creationId xmlns:a16="http://schemas.microsoft.com/office/drawing/2014/main" id="{8E2D2DA2-BE7E-4269-A2AE-663F0D724FE4}"/>
              </a:ext>
            </a:extLst>
          </p:cNvPr>
          <p:cNvSpPr txBox="1"/>
          <p:nvPr/>
        </p:nvSpPr>
        <p:spPr bwMode="auto">
          <a:xfrm>
            <a:off x="6069806" y="6622295"/>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B0CE5DE3-80E9-4323-9985-6DB9D97BEABA}"/>
              </a:ext>
            </a:extLst>
          </p:cNvPr>
          <p:cNvSpPr txBox="1"/>
          <p:nvPr/>
        </p:nvSpPr>
        <p:spPr bwMode="auto">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テキスト ボックス 8">
            <a:extLst>
              <a:ext uri="{FF2B5EF4-FFF2-40B4-BE49-F238E27FC236}">
                <a16:creationId xmlns:a16="http://schemas.microsoft.com/office/drawing/2014/main" id="{1FF2A02E-2C6E-41F7-AFC1-FB815697AD67}"/>
              </a:ext>
            </a:extLst>
          </p:cNvPr>
          <p:cNvSpPr txBox="1">
            <a:spLocks noChangeArrowheads="1"/>
          </p:cNvSpPr>
          <p:nvPr/>
        </p:nvSpPr>
        <p:spPr bwMode="auto">
          <a:xfrm>
            <a:off x="142875" y="3702050"/>
            <a:ext cx="88201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400" b="1">
                <a:latin typeface="Meiryo UI" panose="020B0604030504040204" pitchFamily="34" charset="-128"/>
                <a:ea typeface="Meiryo UI" panose="020B0604030504040204" pitchFamily="34" charset="-128"/>
              </a:rPr>
              <a:t>　　　　　　　　　　　　　　　　　　　　</a:t>
            </a:r>
            <a:endParaRPr lang="en-US" altLang="ja-JP" sz="2400" b="1">
              <a:latin typeface="Meiryo UI" panose="020B0604030504040204" pitchFamily="34" charset="-128"/>
              <a:ea typeface="Meiryo UI" panose="020B0604030504040204" pitchFamily="34" charset="-128"/>
            </a:endParaRPr>
          </a:p>
          <a:p>
            <a:pPr eaLnBrk="1" hangingPunct="1">
              <a:spcBef>
                <a:spcPct val="0"/>
              </a:spcBef>
              <a:buFontTx/>
              <a:buNone/>
            </a:pPr>
            <a:endParaRPr lang="en-US" altLang="ja-JP" sz="2400" b="1">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400" b="1">
                <a:latin typeface="Meiryo UI" panose="020B0604030504040204" pitchFamily="34" charset="-128"/>
                <a:ea typeface="Meiryo UI" panose="020B0604030504040204" pitchFamily="34" charset="-128"/>
              </a:rPr>
              <a:t>　　　　　 　　　　　</a:t>
            </a:r>
            <a:endParaRPr lang="en-US" altLang="ja-JP" sz="2400" b="1">
              <a:latin typeface="Meiryo UI" panose="020B0604030504040204" pitchFamily="34" charset="-128"/>
              <a:ea typeface="Meiryo UI" panose="020B0604030504040204" pitchFamily="34" charset="-128"/>
            </a:endParaRPr>
          </a:p>
          <a:p>
            <a:pPr eaLnBrk="1" hangingPunct="1">
              <a:spcBef>
                <a:spcPct val="0"/>
              </a:spcBef>
              <a:buFontTx/>
              <a:buNone/>
            </a:pPr>
            <a:endParaRPr lang="en-US" altLang="ja-JP" sz="2400" b="1">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400" b="1">
                <a:latin typeface="Meiryo UI" panose="020B0604030504040204" pitchFamily="34" charset="-128"/>
                <a:ea typeface="Meiryo UI" panose="020B0604030504040204" pitchFamily="34" charset="-128"/>
              </a:rPr>
              <a:t>　　　　　　　　 　　　　</a:t>
            </a:r>
            <a:endParaRPr lang="en-US" altLang="ja-JP" sz="2400" b="1">
              <a:latin typeface="Meiryo UI" panose="020B0604030504040204" pitchFamily="34" charset="-128"/>
              <a:ea typeface="Meiryo UI" panose="020B0604030504040204" pitchFamily="34" charset="-128"/>
            </a:endParaRPr>
          </a:p>
        </p:txBody>
      </p:sp>
      <p:sp>
        <p:nvSpPr>
          <p:cNvPr id="10" name="正方形/長方形 9">
            <a:extLst>
              <a:ext uri="{FF2B5EF4-FFF2-40B4-BE49-F238E27FC236}">
                <a16:creationId xmlns:a16="http://schemas.microsoft.com/office/drawing/2014/main" id="{9131ED12-051B-4C1E-8C06-8E67A46597CD}"/>
              </a:ext>
            </a:extLst>
          </p:cNvPr>
          <p:cNvSpPr/>
          <p:nvPr/>
        </p:nvSpPr>
        <p:spPr>
          <a:xfrm>
            <a:off x="4284663" y="615950"/>
            <a:ext cx="792162" cy="311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a:extLst>
              <a:ext uri="{FF2B5EF4-FFF2-40B4-BE49-F238E27FC236}">
                <a16:creationId xmlns:a16="http://schemas.microsoft.com/office/drawing/2014/main" id="{74BFBA7D-2B04-44C3-B0C9-332520035C12}"/>
              </a:ext>
            </a:extLst>
          </p:cNvPr>
          <p:cNvSpPr/>
          <p:nvPr/>
        </p:nvSpPr>
        <p:spPr>
          <a:xfrm>
            <a:off x="8532813" y="615950"/>
            <a:ext cx="422275" cy="2967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581" name="テキスト ボックス 11">
            <a:extLst>
              <a:ext uri="{FF2B5EF4-FFF2-40B4-BE49-F238E27FC236}">
                <a16:creationId xmlns:a16="http://schemas.microsoft.com/office/drawing/2014/main" id="{A67AB3F1-FA38-45DB-95F3-7FE9A40145A1}"/>
              </a:ext>
            </a:extLst>
          </p:cNvPr>
          <p:cNvSpPr txBox="1">
            <a:spLocks noChangeArrowheads="1"/>
          </p:cNvSpPr>
          <p:nvPr/>
        </p:nvSpPr>
        <p:spPr bwMode="auto">
          <a:xfrm>
            <a:off x="4278313" y="2852738"/>
            <a:ext cx="7318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ja-JP">
                <a:latin typeface="Meiryo UI" panose="020B0604030504040204" pitchFamily="34" charset="-128"/>
                <a:ea typeface="Meiryo UI" panose="020B0604030504040204" pitchFamily="34" charset="-128"/>
              </a:rPr>
              <a:t>VS</a:t>
            </a:r>
            <a:endParaRPr lang="ja-JP" altLang="en-US">
              <a:latin typeface="Meiryo UI" panose="020B0604030504040204" pitchFamily="34" charset="-128"/>
              <a:ea typeface="Meiryo UI" panose="020B0604030504040204" pitchFamily="34" charset="-128"/>
            </a:endParaRPr>
          </a:p>
        </p:txBody>
      </p:sp>
      <p:graphicFrame>
        <p:nvGraphicFramePr>
          <p:cNvPr id="3" name="表 2">
            <a:extLst>
              <a:ext uri="{FF2B5EF4-FFF2-40B4-BE49-F238E27FC236}">
                <a16:creationId xmlns:a16="http://schemas.microsoft.com/office/drawing/2014/main" id="{909715C3-AAB0-4CDC-A5B5-AE48F548EDDF}"/>
              </a:ext>
            </a:extLst>
          </p:cNvPr>
          <p:cNvGraphicFramePr>
            <a:graphicFrameLocks noGrp="1"/>
          </p:cNvGraphicFramePr>
          <p:nvPr/>
        </p:nvGraphicFramePr>
        <p:xfrm>
          <a:off x="323850" y="908050"/>
          <a:ext cx="8631238" cy="5251449"/>
        </p:xfrm>
        <a:graphic>
          <a:graphicData uri="http://schemas.openxmlformats.org/drawingml/2006/table">
            <a:tbl>
              <a:tblPr firstRow="1" bandRow="1">
                <a:tableStyleId>{5C22544A-7EE6-4342-B048-85BDC9FD1C3A}</a:tableStyleId>
              </a:tblPr>
              <a:tblGrid>
                <a:gridCol w="1771160">
                  <a:extLst>
                    <a:ext uri="{9D8B030D-6E8A-4147-A177-3AD203B41FA5}">
                      <a16:colId xmlns:a16="http://schemas.microsoft.com/office/drawing/2014/main" val="20000"/>
                    </a:ext>
                  </a:extLst>
                </a:gridCol>
                <a:gridCol w="3126793">
                  <a:extLst>
                    <a:ext uri="{9D8B030D-6E8A-4147-A177-3AD203B41FA5}">
                      <a16:colId xmlns:a16="http://schemas.microsoft.com/office/drawing/2014/main" val="20001"/>
                    </a:ext>
                  </a:extLst>
                </a:gridCol>
                <a:gridCol w="3733285">
                  <a:extLst>
                    <a:ext uri="{9D8B030D-6E8A-4147-A177-3AD203B41FA5}">
                      <a16:colId xmlns:a16="http://schemas.microsoft.com/office/drawing/2014/main" val="20002"/>
                    </a:ext>
                  </a:extLst>
                </a:gridCol>
              </a:tblGrid>
              <a:tr h="675778">
                <a:tc>
                  <a:txBody>
                    <a:bodyPr/>
                    <a:lstStyle/>
                    <a:p>
                      <a:endParaRPr kumimoji="1" lang="ja-JP" altLang="en-US" sz="1800" dirty="0"/>
                    </a:p>
                  </a:txBody>
                  <a:tcPr marL="91437" marR="91437"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カッテージ</a:t>
                      </a:r>
                    </a:p>
                  </a:txBody>
                  <a:tcPr marL="91437" marR="91437" marT="45731" marB="4573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パルミジャーノ・レッジャーノ</a:t>
                      </a:r>
                      <a:endParaRPr kumimoji="1" lang="ja-JP" altLang="en-US" sz="2400" dirty="0">
                        <a:solidFill>
                          <a:schemeClr val="tx1"/>
                        </a:solidFill>
                      </a:endParaRPr>
                    </a:p>
                  </a:txBody>
                  <a:tcPr marL="91437" marR="91437" marT="45731" marB="45731" anchor="ctr"/>
                </a:tc>
                <a:extLst>
                  <a:ext uri="{0D108BD9-81ED-4DB2-BD59-A6C34878D82A}">
                    <a16:rowId xmlns:a16="http://schemas.microsoft.com/office/drawing/2014/main" val="10000"/>
                  </a:ext>
                </a:extLst>
              </a:tr>
              <a:tr h="2491577">
                <a:tc>
                  <a:txBody>
                    <a:bodyPr/>
                    <a:lstStyle/>
                    <a:p>
                      <a:endParaRPr kumimoji="1" lang="ja-JP" altLang="en-US" sz="1800" dirty="0"/>
                    </a:p>
                  </a:txBody>
                  <a:tcPr marL="91437" marR="91437" marT="45731" marB="45731"/>
                </a:tc>
                <a:tc>
                  <a:txBody>
                    <a:bodyPr/>
                    <a:lstStyle/>
                    <a:p>
                      <a:endParaRPr kumimoji="1" lang="ja-JP" altLang="en-US" sz="1800" dirty="0"/>
                    </a:p>
                  </a:txBody>
                  <a:tcPr marL="91437" marR="91437" marT="45731" marB="45731"/>
                </a:tc>
                <a:tc>
                  <a:txBody>
                    <a:bodyPr/>
                    <a:lstStyle/>
                    <a:p>
                      <a:endParaRPr kumimoji="1" lang="ja-JP" altLang="en-US" sz="1800" dirty="0"/>
                    </a:p>
                  </a:txBody>
                  <a:tcPr marL="91437" marR="91437" marT="45731" marB="45731"/>
                </a:tc>
                <a:extLst>
                  <a:ext uri="{0D108BD9-81ED-4DB2-BD59-A6C34878D82A}">
                    <a16:rowId xmlns:a16="http://schemas.microsoft.com/office/drawing/2014/main" val="10001"/>
                  </a:ext>
                </a:extLst>
              </a:tr>
              <a:tr h="514467">
                <a:tc>
                  <a:txBody>
                    <a:bodyPr/>
                    <a:lstStyle/>
                    <a:p>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水分</a:t>
                      </a:r>
                      <a:endParaRPr kumimoji="1" lang="ja-JP" altLang="en-US" sz="2400" dirty="0">
                        <a:solidFill>
                          <a:schemeClr val="tx1"/>
                        </a:solidFill>
                      </a:endParaRPr>
                    </a:p>
                  </a:txBody>
                  <a:tcPr marL="91437" marR="91437" marT="45731" marB="45731" anchor="ctr"/>
                </a:tc>
                <a:tc>
                  <a:txBody>
                    <a:bodyPr/>
                    <a:lstStyle/>
                    <a:p>
                      <a:pPr algn="ctr"/>
                      <a:r>
                        <a:rPr lang="en-US" altLang="ja-JP"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79</a:t>
                      </a: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（多い）</a:t>
                      </a:r>
                      <a:endParaRPr kumimoji="1" lang="ja-JP" altLang="en-US" sz="2400" dirty="0">
                        <a:solidFill>
                          <a:srgbClr val="FF0000"/>
                        </a:solidFill>
                      </a:endParaRPr>
                    </a:p>
                  </a:txBody>
                  <a:tcPr marL="91437" marR="91437" marT="45731" marB="45731" anchor="ctr"/>
                </a:tc>
                <a:tc>
                  <a:txBody>
                    <a:bodyPr/>
                    <a:lstStyle/>
                    <a:p>
                      <a:pPr algn="ct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400" b="1" dirty="0">
                          <a:latin typeface="Meiryo UI" panose="020B0604030504040204" pitchFamily="50" charset="-128"/>
                          <a:ea typeface="Meiryo UI" panose="020B0604030504040204" pitchFamily="50" charset="-128"/>
                          <a:cs typeface="Meiryo UI" panose="020B0604030504040204" pitchFamily="50" charset="-128"/>
                        </a:rPr>
                        <a:t>31</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（少ない）</a:t>
                      </a:r>
                      <a:endParaRPr kumimoji="1" lang="ja-JP" altLang="en-US" sz="2400" dirty="0"/>
                    </a:p>
                  </a:txBody>
                  <a:tcPr marL="91437" marR="91437" marT="45731" marB="45731" anchor="ctr"/>
                </a:tc>
                <a:extLst>
                  <a:ext uri="{0D108BD9-81ED-4DB2-BD59-A6C34878D82A}">
                    <a16:rowId xmlns:a16="http://schemas.microsoft.com/office/drawing/2014/main" val="10002"/>
                  </a:ext>
                </a:extLst>
              </a:tr>
              <a:tr h="532799">
                <a:tc>
                  <a:txBody>
                    <a:bodyPr/>
                    <a:lstStyle/>
                    <a:p>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たんぱく質</a:t>
                      </a:r>
                      <a:endParaRPr kumimoji="1" lang="ja-JP" altLang="en-US" sz="2400" dirty="0">
                        <a:solidFill>
                          <a:schemeClr val="tx1"/>
                        </a:solidFill>
                      </a:endParaRPr>
                    </a:p>
                  </a:txBody>
                  <a:tcPr marL="91437" marR="91437" marT="45731" marB="45731" anchor="ctr"/>
                </a:tc>
                <a:tc>
                  <a:txBody>
                    <a:bodyPr/>
                    <a:lstStyle/>
                    <a:p>
                      <a:pPr algn="ctr"/>
                      <a:r>
                        <a:rPr lang="en-US" altLang="ja-JP" sz="2400" b="1" dirty="0">
                          <a:latin typeface="Meiryo UI" panose="020B0604030504040204" pitchFamily="50" charset="-128"/>
                          <a:ea typeface="Meiryo UI" panose="020B0604030504040204" pitchFamily="50" charset="-128"/>
                          <a:cs typeface="Meiryo UI" panose="020B0604030504040204" pitchFamily="50" charset="-128"/>
                        </a:rPr>
                        <a:t>13.3</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（少ない）</a:t>
                      </a:r>
                      <a:endParaRPr kumimoji="1" lang="ja-JP" altLang="en-US" sz="2400" dirty="0"/>
                    </a:p>
                  </a:txBody>
                  <a:tcPr marL="91437" marR="91437" marT="45731" marB="45731" anchor="ctr"/>
                </a:tc>
                <a:tc>
                  <a:txBody>
                    <a:bodyPr/>
                    <a:lstStyle/>
                    <a:p>
                      <a:pPr algn="ct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31.1</a:t>
                      </a: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（多い）</a:t>
                      </a:r>
                      <a:endParaRPr kumimoji="1" lang="ja-JP" altLang="en-US" sz="2400" dirty="0">
                        <a:solidFill>
                          <a:srgbClr val="FF0000"/>
                        </a:solidFill>
                      </a:endParaRPr>
                    </a:p>
                  </a:txBody>
                  <a:tcPr marL="91437" marR="91437" marT="45731" marB="45731" anchor="ctr"/>
                </a:tc>
                <a:extLst>
                  <a:ext uri="{0D108BD9-81ED-4DB2-BD59-A6C34878D82A}">
                    <a16:rowId xmlns:a16="http://schemas.microsoft.com/office/drawing/2014/main" val="10003"/>
                  </a:ext>
                </a:extLst>
              </a:tr>
              <a:tr h="518414">
                <a:tc>
                  <a:txBody>
                    <a:bodyPr/>
                    <a:lstStyle/>
                    <a:p>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脂肪</a:t>
                      </a:r>
                      <a:endParaRPr kumimoji="1" lang="ja-JP" altLang="en-US" sz="2400" dirty="0">
                        <a:solidFill>
                          <a:schemeClr val="tx1"/>
                        </a:solidFill>
                      </a:endParaRPr>
                    </a:p>
                  </a:txBody>
                  <a:tcPr marL="91437" marR="91437" marT="45731" marB="45731" anchor="ctr"/>
                </a:tc>
                <a:tc>
                  <a:txBody>
                    <a:bodyPr/>
                    <a:lstStyle/>
                    <a:p>
                      <a:pPr algn="ctr"/>
                      <a:r>
                        <a:rPr lang="en-US" altLang="ja-JP" sz="2400" b="1" dirty="0">
                          <a:latin typeface="Meiryo UI" panose="020B0604030504040204" pitchFamily="50" charset="-128"/>
                          <a:ea typeface="Meiryo UI" panose="020B0604030504040204" pitchFamily="50" charset="-128"/>
                          <a:cs typeface="Meiryo UI" panose="020B0604030504040204" pitchFamily="50" charset="-128"/>
                        </a:rPr>
                        <a:t>4.5</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（少ない）</a:t>
                      </a:r>
                      <a:endParaRPr kumimoji="1" lang="ja-JP" altLang="en-US" sz="2400" dirty="0"/>
                    </a:p>
                  </a:txBody>
                  <a:tcPr marL="91437" marR="91437" marT="45731" marB="45731" anchor="ctr"/>
                </a:tc>
                <a:tc>
                  <a:txBody>
                    <a:bodyPr/>
                    <a:lstStyle/>
                    <a:p>
                      <a:pPr algn="ct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26.8</a:t>
                      </a: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％（多い）</a:t>
                      </a:r>
                      <a:endParaRPr lang="en-US" altLang="ja-JP"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marL="91437" marR="91437" marT="45731" marB="45731" anchor="ctr"/>
                </a:tc>
                <a:extLst>
                  <a:ext uri="{0D108BD9-81ED-4DB2-BD59-A6C34878D82A}">
                    <a16:rowId xmlns:a16="http://schemas.microsoft.com/office/drawing/2014/main" val="10004"/>
                  </a:ext>
                </a:extLst>
              </a:tr>
              <a:tr h="518414">
                <a:tc>
                  <a:txBody>
                    <a:bodyPr/>
                    <a:lstStyle/>
                    <a:p>
                      <a:r>
                        <a:rPr kumimoji="1" lang="ja-JP" altLang="en-US" sz="2400" b="1" dirty="0">
                          <a:solidFill>
                            <a:schemeClr val="tx1"/>
                          </a:solidFill>
                        </a:rPr>
                        <a:t>カルシウム</a:t>
                      </a:r>
                    </a:p>
                  </a:txBody>
                  <a:tcPr marL="91437" marR="91437" marT="45731" marB="45731" anchor="ctr"/>
                </a:tc>
                <a:tc>
                  <a:txBody>
                    <a:bodyPr/>
                    <a:lstStyle/>
                    <a:p>
                      <a:pPr algn="ctr"/>
                      <a:r>
                        <a:rPr kumimoji="1" lang="en-US" altLang="ja-JP" sz="2400" b="1" dirty="0">
                          <a:solidFill>
                            <a:schemeClr val="tx1"/>
                          </a:solidFill>
                          <a:latin typeface="Meiryo UI" panose="020B0604030504040204" pitchFamily="50" charset="-128"/>
                          <a:ea typeface="Meiryo UI" panose="020B0604030504040204" pitchFamily="50" charset="-128"/>
                        </a:rPr>
                        <a:t>55</a:t>
                      </a: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（少ない）</a:t>
                      </a:r>
                      <a:endParaRPr kumimoji="1" lang="ja-JP" altLang="en-US" sz="2400" dirty="0">
                        <a:solidFill>
                          <a:schemeClr val="tx1"/>
                        </a:solidFill>
                      </a:endParaRPr>
                    </a:p>
                  </a:txBody>
                  <a:tcPr marL="91437" marR="91437" marT="45731" marB="45731" anchor="ctr"/>
                </a:tc>
                <a:tc>
                  <a:txBody>
                    <a:bodyPr/>
                    <a:lstStyle/>
                    <a:p>
                      <a:pPr algn="ct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1160</a:t>
                      </a: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（多い）</a:t>
                      </a:r>
                      <a:endParaRPr lang="en-US" altLang="ja-JP"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marL="91437" marR="91437" marT="45731" marB="45731" anchor="ctr"/>
                </a:tc>
                <a:extLst>
                  <a:ext uri="{0D108BD9-81ED-4DB2-BD59-A6C34878D82A}">
                    <a16:rowId xmlns:a16="http://schemas.microsoft.com/office/drawing/2014/main" val="10005"/>
                  </a:ext>
                </a:extLst>
              </a:tr>
            </a:tbl>
          </a:graphicData>
        </a:graphic>
      </p:graphicFrame>
      <p:grpSp>
        <p:nvGrpSpPr>
          <p:cNvPr id="4" name="グループ化 3">
            <a:extLst>
              <a:ext uri="{FF2B5EF4-FFF2-40B4-BE49-F238E27FC236}">
                <a16:creationId xmlns:a16="http://schemas.microsoft.com/office/drawing/2014/main" id="{6E5BA8C4-B96D-425F-B4E0-C2EA69FD4B1E}"/>
              </a:ext>
            </a:extLst>
          </p:cNvPr>
          <p:cNvGrpSpPr/>
          <p:nvPr/>
        </p:nvGrpSpPr>
        <p:grpSpPr>
          <a:xfrm>
            <a:off x="512763" y="265113"/>
            <a:ext cx="8631237" cy="6324600"/>
            <a:chOff x="512763" y="265113"/>
            <a:chExt cx="8631237" cy="6324600"/>
          </a:xfrm>
        </p:grpSpPr>
        <p:pic>
          <p:nvPicPr>
            <p:cNvPr id="24612" name="図 3">
              <a:extLst>
                <a:ext uri="{FF2B5EF4-FFF2-40B4-BE49-F238E27FC236}">
                  <a16:creationId xmlns:a16="http://schemas.microsoft.com/office/drawing/2014/main" id="{932C5899-3099-4A5E-BDA3-6F9C5AB3F8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8038" y="1700213"/>
              <a:ext cx="2452687"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3" name="図 4">
              <a:extLst>
                <a:ext uri="{FF2B5EF4-FFF2-40B4-BE49-F238E27FC236}">
                  <a16:creationId xmlns:a16="http://schemas.microsoft.com/office/drawing/2014/main" id="{4A55E4F1-B3B3-4F50-AF82-E788CAAAC2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8563" y="1700213"/>
              <a:ext cx="2538412" cy="24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14" name="テキスト ボックス 5">
              <a:extLst>
                <a:ext uri="{FF2B5EF4-FFF2-40B4-BE49-F238E27FC236}">
                  <a16:creationId xmlns:a16="http://schemas.microsoft.com/office/drawing/2014/main" id="{4A3F078B-54AB-4E27-9858-0490CA122764}"/>
                </a:ext>
              </a:extLst>
            </p:cNvPr>
            <p:cNvSpPr txBox="1">
              <a:spLocks noChangeArrowheads="1"/>
            </p:cNvSpPr>
            <p:nvPr/>
          </p:nvSpPr>
          <p:spPr bwMode="auto">
            <a:xfrm>
              <a:off x="4999038" y="6221413"/>
              <a:ext cx="3670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1800">
                  <a:latin typeface="Meiryo UI" panose="020B0604030504040204" pitchFamily="34" charset="-128"/>
                  <a:ea typeface="Meiryo UI" panose="020B0604030504040204" pitchFamily="34" charset="-128"/>
                </a:rPr>
                <a:t>＊パルメザンチーズ（粉）とは違う</a:t>
              </a:r>
            </a:p>
          </p:txBody>
        </p:sp>
        <p:sp>
          <p:nvSpPr>
            <p:cNvPr id="24615" name="テキスト ボックス 6">
              <a:extLst>
                <a:ext uri="{FF2B5EF4-FFF2-40B4-BE49-F238E27FC236}">
                  <a16:creationId xmlns:a16="http://schemas.microsoft.com/office/drawing/2014/main" id="{3BA2BC0B-D90A-4CBF-B091-7EFD4B1861B9}"/>
                </a:ext>
              </a:extLst>
            </p:cNvPr>
            <p:cNvSpPr txBox="1">
              <a:spLocks noChangeArrowheads="1"/>
            </p:cNvSpPr>
            <p:nvPr/>
          </p:nvSpPr>
          <p:spPr bwMode="auto">
            <a:xfrm>
              <a:off x="512763" y="265113"/>
              <a:ext cx="86312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dirty="0">
                  <a:latin typeface="Meiryo UI" panose="020B0604030504040204" pitchFamily="34" charset="-128"/>
                  <a:ea typeface="Meiryo UI" panose="020B0604030504040204" pitchFamily="34" charset="-128"/>
                </a:rPr>
                <a:t>チーズの成分の違い</a:t>
              </a:r>
            </a:p>
          </p:txBody>
        </p:sp>
      </p:grpSp>
      <p:sp>
        <p:nvSpPr>
          <p:cNvPr id="24616" name="スライド番号プレースホルダー 1">
            <a:extLst>
              <a:ext uri="{FF2B5EF4-FFF2-40B4-BE49-F238E27FC236}">
                <a16:creationId xmlns:a16="http://schemas.microsoft.com/office/drawing/2014/main" id="{631EF386-7B44-4FF7-9298-93D96E73E83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A9E3AB4-8AD3-4A4B-A1D6-CE61F6388498}" type="slidenum">
              <a:rPr lang="en-US" altLang="ja-JP" sz="1400" smtClean="0"/>
              <a:pPr>
                <a:spcBef>
                  <a:spcPct val="0"/>
                </a:spcBef>
                <a:buFontTx/>
                <a:buNone/>
              </a:pPr>
              <a:t>17</a:t>
            </a:fld>
            <a:endParaRPr lang="en-US" altLang="ja-JP" sz="1400" dirty="0"/>
          </a:p>
        </p:txBody>
      </p:sp>
      <p:sp>
        <p:nvSpPr>
          <p:cNvPr id="17" name="テキスト ボックス 16">
            <a:extLst>
              <a:ext uri="{FF2B5EF4-FFF2-40B4-BE49-F238E27FC236}">
                <a16:creationId xmlns:a16="http://schemas.microsoft.com/office/drawing/2014/main" id="{86E066E5-3415-43D9-8960-A6B2149ADBDC}"/>
              </a:ext>
            </a:extLst>
          </p:cNvPr>
          <p:cNvSpPr txBox="1"/>
          <p:nvPr/>
        </p:nvSpPr>
        <p:spPr bwMode="auto">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1F3D79D8-6D27-46E7-8216-B79F0222FCE6}"/>
              </a:ext>
            </a:extLst>
          </p:cNvPr>
          <p:cNvSpPr txBox="1"/>
          <p:nvPr/>
        </p:nvSpPr>
        <p:spPr bwMode="auto">
          <a:xfrm>
            <a:off x="0" y="6509157"/>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ADFA8BA6-B9BB-4E6D-9795-3B436793BE6F}"/>
              </a:ext>
            </a:extLst>
          </p:cNvPr>
          <p:cNvSpPr/>
          <p:nvPr/>
        </p:nvSpPr>
        <p:spPr>
          <a:xfrm>
            <a:off x="342900" y="981075"/>
            <a:ext cx="8770938" cy="5464175"/>
          </a:xfrm>
          <a:prstGeom prst="roundRect">
            <a:avLst>
              <a:gd name="adj" fmla="val 6889"/>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6627" name="正方形/長方形 4">
            <a:extLst>
              <a:ext uri="{FF2B5EF4-FFF2-40B4-BE49-F238E27FC236}">
                <a16:creationId xmlns:a16="http://schemas.microsoft.com/office/drawing/2014/main" id="{364FA481-7BDE-4E63-BA14-605160BBE2D0}"/>
              </a:ext>
            </a:extLst>
          </p:cNvPr>
          <p:cNvSpPr>
            <a:spLocks noChangeArrowheads="1"/>
          </p:cNvSpPr>
          <p:nvPr/>
        </p:nvSpPr>
        <p:spPr bwMode="auto">
          <a:xfrm>
            <a:off x="250825" y="260350"/>
            <a:ext cx="8883650"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ja-JP" altLang="en-US" sz="2800" b="1" dirty="0">
                <a:latin typeface="Meiryo UI" panose="020B0604030504040204" pitchFamily="34" charset="-128"/>
                <a:ea typeface="Meiryo UI" panose="020B0604030504040204" pitchFamily="34" charset="-128"/>
              </a:rPr>
              <a:t>４</a:t>
            </a:r>
            <a:r>
              <a:rPr lang="en-US" altLang="ja-JP" sz="2800" b="1" dirty="0">
                <a:latin typeface="Meiryo UI" panose="020B0604030504040204" pitchFamily="34" charset="-128"/>
                <a:ea typeface="Meiryo UI" panose="020B0604030504040204" pitchFamily="34" charset="-128"/>
              </a:rPr>
              <a:t>.</a:t>
            </a:r>
            <a:r>
              <a:rPr lang="ja-JP" altLang="en-US" b="1" dirty="0">
                <a:latin typeface="Meiryo UI" panose="020B0604030504040204" pitchFamily="34" charset="-128"/>
                <a:ea typeface="Meiryo UI" panose="020B0604030504040204" pitchFamily="34" charset="-128"/>
              </a:rPr>
              <a:t>チーズの栄養効果</a:t>
            </a:r>
            <a:endParaRPr lang="en-US" altLang="ja-JP" sz="2400" b="1" dirty="0">
              <a:latin typeface="Meiryo UI" panose="020B0604030504040204" pitchFamily="34" charset="-128"/>
              <a:ea typeface="Meiryo UI" panose="020B0604030504040204" pitchFamily="34" charset="-128"/>
            </a:endParaRPr>
          </a:p>
          <a:p>
            <a:pPr>
              <a:spcBef>
                <a:spcPct val="0"/>
              </a:spcBef>
              <a:buFontTx/>
              <a:buNone/>
            </a:pPr>
            <a:endParaRPr lang="en-US" altLang="ja-JP" sz="1400" dirty="0">
              <a:latin typeface="Meiryo UI" panose="020B0604030504040204" pitchFamily="34" charset="-128"/>
              <a:ea typeface="Meiryo UI" panose="020B0604030504040204" pitchFamily="34" charset="-128"/>
            </a:endParaRPr>
          </a:p>
          <a:p>
            <a:pPr>
              <a:spcBef>
                <a:spcPct val="0"/>
              </a:spcBef>
              <a:buFontTx/>
              <a:buNone/>
            </a:pPr>
            <a:endParaRPr lang="en-US" altLang="ja-JP" sz="1400" dirty="0">
              <a:latin typeface="Meiryo UI" panose="020B0604030504040204" pitchFamily="34" charset="-128"/>
              <a:ea typeface="Meiryo UI" panose="020B0604030504040204" pitchFamily="34" charset="-128"/>
            </a:endParaRPr>
          </a:p>
          <a:p>
            <a:pPr>
              <a:spcBef>
                <a:spcPct val="0"/>
              </a:spcBef>
              <a:buFontTx/>
              <a:buNone/>
            </a:pPr>
            <a:endParaRPr lang="en-US" altLang="ja-JP" sz="1400" dirty="0">
              <a:latin typeface="Meiryo UI" panose="020B0604030504040204" pitchFamily="34" charset="-128"/>
              <a:ea typeface="Meiryo UI" panose="020B0604030504040204" pitchFamily="34" charset="-128"/>
            </a:endParaRPr>
          </a:p>
          <a:p>
            <a:pPr>
              <a:spcBef>
                <a:spcPct val="0"/>
              </a:spcBef>
              <a:buFontTx/>
              <a:buNone/>
            </a:pPr>
            <a:r>
              <a:rPr lang="ja-JP" altLang="en-US" sz="2800" dirty="0">
                <a:latin typeface="Meiryo UI" panose="020B0604030504040204" pitchFamily="34" charset="-128"/>
                <a:ea typeface="Meiryo UI" panose="020B0604030504040204" pitchFamily="34" charset="-128"/>
              </a:rPr>
              <a:t>・　</a:t>
            </a:r>
            <a:r>
              <a:rPr lang="ja-JP" altLang="en-US" sz="2800" b="1" dirty="0">
                <a:latin typeface="Meiryo UI" panose="020B0604030504040204" pitchFamily="34" charset="-128"/>
                <a:ea typeface="Meiryo UI" panose="020B0604030504040204" pitchFamily="34" charset="-128"/>
              </a:rPr>
              <a:t>血糖値上昇を抑制</a:t>
            </a:r>
            <a:r>
              <a:rPr lang="ja-JP" altLang="en-US" sz="2800" dirty="0">
                <a:latin typeface="Meiryo UI" panose="020B0604030504040204" pitchFamily="34" charset="-128"/>
                <a:ea typeface="Meiryo UI" panose="020B0604030504040204" pitchFamily="34" charset="-128"/>
              </a:rPr>
              <a:t>する働き。</a:t>
            </a:r>
            <a:endParaRPr lang="en-US" altLang="ja-JP" sz="2800" dirty="0">
              <a:latin typeface="Meiryo UI" panose="020B0604030504040204" pitchFamily="34" charset="-128"/>
              <a:ea typeface="Meiryo UI" panose="020B0604030504040204" pitchFamily="34" charset="-128"/>
            </a:endParaRPr>
          </a:p>
          <a:p>
            <a:pPr>
              <a:spcBef>
                <a:spcPct val="0"/>
              </a:spcBef>
              <a:buFontTx/>
              <a:buNone/>
            </a:pPr>
            <a:endParaRPr lang="en-US" altLang="ja-JP" sz="2800" dirty="0">
              <a:latin typeface="Meiryo UI" panose="020B0604030504040204" pitchFamily="34" charset="-128"/>
              <a:ea typeface="Meiryo UI" panose="020B0604030504040204" pitchFamily="34" charset="-128"/>
            </a:endParaRPr>
          </a:p>
          <a:p>
            <a:pPr>
              <a:spcBef>
                <a:spcPct val="0"/>
              </a:spcBef>
              <a:buFontTx/>
              <a:buNone/>
            </a:pPr>
            <a:r>
              <a:rPr lang="ja-JP" altLang="en-US" sz="2800" dirty="0">
                <a:latin typeface="Meiryo UI" panose="020B0604030504040204" pitchFamily="34" charset="-128"/>
                <a:ea typeface="Meiryo UI" panose="020B0604030504040204" pitchFamily="34" charset="-128"/>
              </a:rPr>
              <a:t>・（硬いチーズを食べると）</a:t>
            </a:r>
            <a:br>
              <a:rPr lang="en-US" altLang="ja-JP" sz="2800" dirty="0">
                <a:latin typeface="Meiryo UI" panose="020B0604030504040204" pitchFamily="34" charset="-128"/>
                <a:ea typeface="Meiryo UI" panose="020B0604030504040204" pitchFamily="34" charset="-128"/>
              </a:rPr>
            </a:br>
            <a:r>
              <a:rPr lang="ja-JP" altLang="en-US" sz="2800" dirty="0">
                <a:latin typeface="Meiryo UI" panose="020B0604030504040204" pitchFamily="34" charset="-128"/>
                <a:ea typeface="Meiryo UI" panose="020B0604030504040204" pitchFamily="34" charset="-128"/>
              </a:rPr>
              <a:t>　エナメル質が溶けるのを防ぐ効果や</a:t>
            </a:r>
            <a:r>
              <a:rPr lang="ja-JP" altLang="en-US" sz="2800" b="1" dirty="0">
                <a:latin typeface="Meiryo UI" panose="020B0604030504040204" pitchFamily="34" charset="-128"/>
                <a:ea typeface="Meiryo UI" panose="020B0604030504040204" pitchFamily="34" charset="-128"/>
              </a:rPr>
              <a:t>虫歯予防</a:t>
            </a:r>
            <a:r>
              <a:rPr lang="ja-JP" altLang="en-US" sz="2800" dirty="0">
                <a:latin typeface="Meiryo UI" panose="020B0604030504040204" pitchFamily="34" charset="-128"/>
                <a:ea typeface="Meiryo UI" panose="020B0604030504040204" pitchFamily="34" charset="-128"/>
              </a:rPr>
              <a:t>効果。</a:t>
            </a:r>
            <a:endParaRPr lang="en-US" altLang="ja-JP" sz="2800" dirty="0">
              <a:latin typeface="Meiryo UI" panose="020B0604030504040204" pitchFamily="34" charset="-128"/>
              <a:ea typeface="Meiryo UI" panose="020B0604030504040204" pitchFamily="34" charset="-128"/>
            </a:endParaRPr>
          </a:p>
          <a:p>
            <a:pPr>
              <a:spcBef>
                <a:spcPct val="0"/>
              </a:spcBef>
              <a:buFontTx/>
              <a:buNone/>
            </a:pPr>
            <a:endParaRPr lang="en-US" altLang="ja-JP" sz="2800" dirty="0">
              <a:latin typeface="Meiryo UI" panose="020B0604030504040204" pitchFamily="34" charset="-128"/>
              <a:ea typeface="Meiryo UI" panose="020B0604030504040204" pitchFamily="34" charset="-128"/>
            </a:endParaRPr>
          </a:p>
          <a:p>
            <a:pPr>
              <a:spcBef>
                <a:spcPct val="0"/>
              </a:spcBef>
              <a:buFontTx/>
              <a:buNone/>
            </a:pPr>
            <a:r>
              <a:rPr lang="ja-JP" altLang="en-US" sz="2800" dirty="0">
                <a:latin typeface="Meiryo UI" panose="020B0604030504040204" pitchFamily="34" charset="-128"/>
                <a:ea typeface="Meiryo UI" panose="020B0604030504040204" pitchFamily="34" charset="-128"/>
              </a:rPr>
              <a:t>＊チーズには乳糖がほとんど含まれていないため、</a:t>
            </a:r>
            <a:endParaRPr lang="en-US" altLang="ja-JP" sz="2800" dirty="0">
              <a:latin typeface="Meiryo UI" panose="020B0604030504040204" pitchFamily="34" charset="-128"/>
              <a:ea typeface="Meiryo UI" panose="020B0604030504040204" pitchFamily="34" charset="-128"/>
            </a:endParaRPr>
          </a:p>
          <a:p>
            <a:pPr>
              <a:spcBef>
                <a:spcPct val="0"/>
              </a:spcBef>
              <a:buFontTx/>
              <a:buNone/>
            </a:pPr>
            <a:r>
              <a:rPr lang="ja-JP" altLang="en-US" sz="2800" dirty="0">
                <a:latin typeface="Meiryo UI" panose="020B0604030504040204" pitchFamily="34" charset="-128"/>
                <a:ea typeface="Meiryo UI" panose="020B0604030504040204" pitchFamily="34" charset="-128"/>
              </a:rPr>
              <a:t>　　</a:t>
            </a:r>
            <a:r>
              <a:rPr lang="ja-JP" altLang="en-US" sz="2800" b="1" dirty="0">
                <a:latin typeface="Meiryo UI" panose="020B0604030504040204" pitchFamily="50" charset="-128"/>
                <a:ea typeface="Meiryo UI" panose="020B0604030504040204" pitchFamily="50" charset="-128"/>
              </a:rPr>
              <a:t>乳糖不耐症</a:t>
            </a:r>
            <a:r>
              <a:rPr lang="ja-JP" altLang="en-US" sz="2800" dirty="0">
                <a:latin typeface="Meiryo UI" panose="020B0604030504040204" pitchFamily="34" charset="-128"/>
                <a:ea typeface="Meiryo UI" panose="020B0604030504040204" pitchFamily="34" charset="-128"/>
              </a:rPr>
              <a:t>（牛乳を飲んでお腹がゴロゴロする症状）</a:t>
            </a:r>
            <a:endParaRPr lang="en-US" altLang="ja-JP" sz="2800" dirty="0">
              <a:latin typeface="Meiryo UI" panose="020B0604030504040204" pitchFamily="34" charset="-128"/>
              <a:ea typeface="Meiryo UI" panose="020B0604030504040204" pitchFamily="34" charset="-128"/>
            </a:endParaRPr>
          </a:p>
          <a:p>
            <a:pPr>
              <a:spcBef>
                <a:spcPct val="0"/>
              </a:spcBef>
              <a:buFontTx/>
              <a:buNone/>
            </a:pPr>
            <a:r>
              <a:rPr lang="ja-JP" altLang="en-US" sz="2800" dirty="0">
                <a:latin typeface="Meiryo UI" panose="020B0604030504040204" pitchFamily="34" charset="-128"/>
                <a:ea typeface="Meiryo UI" panose="020B0604030504040204" pitchFamily="34" charset="-128"/>
              </a:rPr>
              <a:t>　　の人も安心して食べられます。</a:t>
            </a:r>
            <a:endParaRPr lang="en-US" altLang="ja-JP" sz="2800" dirty="0">
              <a:latin typeface="Meiryo UI" panose="020B0604030504040204" pitchFamily="34" charset="-128"/>
              <a:ea typeface="Meiryo UI" panose="020B0604030504040204" pitchFamily="34" charset="-128"/>
            </a:endParaRPr>
          </a:p>
          <a:p>
            <a:pPr>
              <a:spcBef>
                <a:spcPct val="0"/>
              </a:spcBef>
              <a:buFontTx/>
              <a:buNone/>
            </a:pPr>
            <a:endParaRPr lang="en-US" altLang="ja-JP" sz="2800" dirty="0">
              <a:latin typeface="Meiryo UI" panose="020B0604030504040204" pitchFamily="34" charset="-128"/>
              <a:ea typeface="Meiryo UI" panose="020B0604030504040204" pitchFamily="34" charset="-128"/>
            </a:endParaRPr>
          </a:p>
          <a:p>
            <a:pPr>
              <a:spcBef>
                <a:spcPct val="0"/>
              </a:spcBef>
              <a:buFontTx/>
              <a:buNone/>
            </a:pPr>
            <a:r>
              <a:rPr lang="ja-JP" altLang="en-US" sz="2800" dirty="0">
                <a:latin typeface="Meiryo UI" panose="020B0604030504040204" pitchFamily="34" charset="-128"/>
                <a:ea typeface="Meiryo UI" panose="020B0604030504040204" pitchFamily="34" charset="-128"/>
              </a:rPr>
              <a:t>＊チーズなどの乳製品の摂取が多ければ</a:t>
            </a:r>
            <a:endParaRPr lang="en-US" altLang="ja-JP" sz="2800" dirty="0">
              <a:latin typeface="Meiryo UI" panose="020B0604030504040204" pitchFamily="34" charset="-128"/>
              <a:ea typeface="Meiryo UI" panose="020B0604030504040204" pitchFamily="34" charset="-128"/>
            </a:endParaRPr>
          </a:p>
          <a:p>
            <a:pPr>
              <a:spcBef>
                <a:spcPct val="0"/>
              </a:spcBef>
              <a:buFontTx/>
              <a:buNone/>
            </a:pPr>
            <a:r>
              <a:rPr lang="ja-JP" altLang="en-US" sz="2800" b="1" dirty="0">
                <a:latin typeface="Meiryo UI" panose="020B0604030504040204" pitchFamily="34" charset="-128"/>
                <a:ea typeface="Meiryo UI" panose="020B0604030504040204" pitchFamily="34" charset="-128"/>
              </a:rPr>
              <a:t>　　骨粗鬆症</a:t>
            </a:r>
            <a:r>
              <a:rPr lang="ja-JP" altLang="en-US" sz="2800" dirty="0">
                <a:latin typeface="Meiryo UI" panose="020B0604030504040204" pitchFamily="34" charset="-128"/>
                <a:ea typeface="Meiryo UI" panose="020B0604030504040204" pitchFamily="34" charset="-128"/>
              </a:rPr>
              <a:t>が少なくなります。</a:t>
            </a:r>
            <a:endParaRPr lang="en-US" altLang="ja-JP" sz="2800" dirty="0">
              <a:latin typeface="Meiryo UI" panose="020B0604030504040204" pitchFamily="34" charset="-128"/>
              <a:ea typeface="Meiryo UI" panose="020B0604030504040204" pitchFamily="34" charset="-128"/>
            </a:endParaRPr>
          </a:p>
        </p:txBody>
      </p:sp>
      <p:sp>
        <p:nvSpPr>
          <p:cNvPr id="26628" name="スライド番号プレースホルダー 1">
            <a:extLst>
              <a:ext uri="{FF2B5EF4-FFF2-40B4-BE49-F238E27FC236}">
                <a16:creationId xmlns:a16="http://schemas.microsoft.com/office/drawing/2014/main" id="{EB7BB51D-E6AA-4BBD-BBB0-B97EF79BB0C9}"/>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753D54E-AAFF-489E-A74A-E8F5B2DDF719}" type="slidenum">
              <a:rPr lang="en-US" altLang="ja-JP" sz="1400" smtClean="0"/>
              <a:pPr>
                <a:spcBef>
                  <a:spcPct val="0"/>
                </a:spcBef>
                <a:buFontTx/>
                <a:buNone/>
              </a:pPr>
              <a:t>18</a:t>
            </a:fld>
            <a:endParaRPr lang="en-US" altLang="ja-JP" sz="1400"/>
          </a:p>
        </p:txBody>
      </p:sp>
      <p:sp>
        <p:nvSpPr>
          <p:cNvPr id="9" name="テキスト ボックス 8">
            <a:extLst>
              <a:ext uri="{FF2B5EF4-FFF2-40B4-BE49-F238E27FC236}">
                <a16:creationId xmlns:a16="http://schemas.microsoft.com/office/drawing/2014/main" id="{07B60604-B956-4B7C-855C-36EE9E584C40}"/>
              </a:ext>
            </a:extLst>
          </p:cNvPr>
          <p:cNvSpPr txBox="1"/>
          <p:nvPr/>
        </p:nvSpPr>
        <p:spPr bwMode="auto">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155439E7-D381-446F-A983-87CA2A67295F}"/>
              </a:ext>
            </a:extLst>
          </p:cNvPr>
          <p:cNvSpPr txBox="1"/>
          <p:nvPr/>
        </p:nvSpPr>
        <p:spPr bwMode="auto">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9340FF3E-EBFA-4EB1-94E1-A32857E36969}"/>
              </a:ext>
            </a:extLst>
          </p:cNvPr>
          <p:cNvSpPr/>
          <p:nvPr/>
        </p:nvSpPr>
        <p:spPr>
          <a:xfrm>
            <a:off x="242888" y="228600"/>
            <a:ext cx="2058987" cy="7191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7651" name="タイトル 1">
            <a:extLst>
              <a:ext uri="{FF2B5EF4-FFF2-40B4-BE49-F238E27FC236}">
                <a16:creationId xmlns:a16="http://schemas.microsoft.com/office/drawing/2014/main" id="{75D808F2-3327-4150-BF01-E08B3C9A0511}"/>
              </a:ext>
            </a:extLst>
          </p:cNvPr>
          <p:cNvSpPr>
            <a:spLocks noGrp="1" noChangeArrowheads="1"/>
          </p:cNvSpPr>
          <p:nvPr>
            <p:ph type="title"/>
          </p:nvPr>
        </p:nvSpPr>
        <p:spPr>
          <a:xfrm>
            <a:off x="274638" y="158750"/>
            <a:ext cx="8229600" cy="1143000"/>
          </a:xfrm>
        </p:spPr>
        <p:txBody>
          <a:bodyPr anchor="t"/>
          <a:lstStyle/>
          <a:p>
            <a:pPr algn="l"/>
            <a:r>
              <a:rPr lang="ja-JP" altLang="en-US" b="1">
                <a:latin typeface="Meiryo UI" panose="020B0604030504040204" pitchFamily="34" charset="-128"/>
                <a:ea typeface="Meiryo UI" panose="020B0604030504040204" pitchFamily="34" charset="-128"/>
              </a:rPr>
              <a:t>第３章　チーズの造り方</a:t>
            </a:r>
          </a:p>
        </p:txBody>
      </p:sp>
      <p:sp>
        <p:nvSpPr>
          <p:cNvPr id="2" name="コンテンツ プレースホルダー 2">
            <a:extLst>
              <a:ext uri="{FF2B5EF4-FFF2-40B4-BE49-F238E27FC236}">
                <a16:creationId xmlns:a16="http://schemas.microsoft.com/office/drawing/2014/main" id="{517CB5D7-1B96-4FED-87C9-66B1BBAD197B}"/>
              </a:ext>
            </a:extLst>
          </p:cNvPr>
          <p:cNvSpPr>
            <a:spLocks noGrp="1"/>
          </p:cNvSpPr>
          <p:nvPr>
            <p:ph idx="1"/>
          </p:nvPr>
        </p:nvSpPr>
        <p:spPr>
          <a:xfrm>
            <a:off x="274638" y="1270000"/>
            <a:ext cx="8229600" cy="5002213"/>
          </a:xfrm>
        </p:spPr>
        <p:txBody>
          <a:bodyPr/>
          <a:lstStyle/>
          <a:p>
            <a:pPr marL="571500" indent="-571500">
              <a:buFontTx/>
              <a:buAutoNum type="romanUcPeriod"/>
              <a:defRPr/>
            </a:pPr>
            <a:r>
              <a:rPr lang="ja-JP" altLang="en-US" b="1" dirty="0">
                <a:latin typeface="Meiryo UI" panose="020B0604030504040204" pitchFamily="50" charset="-128"/>
                <a:ea typeface="Meiryo UI" panose="020B0604030504040204" pitchFamily="50" charset="-128"/>
              </a:rPr>
              <a:t>チーズができるまで</a:t>
            </a:r>
            <a:endParaRPr lang="en-US" altLang="ja-JP" b="1" dirty="0">
              <a:latin typeface="Meiryo UI" panose="020B0604030504040204" pitchFamily="50" charset="-128"/>
              <a:ea typeface="Meiryo UI" panose="020B0604030504040204" pitchFamily="50" charset="-128"/>
            </a:endParaRPr>
          </a:p>
          <a:p>
            <a:pPr marL="0" indent="0">
              <a:buFontTx/>
              <a:buNone/>
              <a:defRPr/>
            </a:pPr>
            <a:r>
              <a:rPr lang="ja-JP" altLang="en-US" sz="2800" b="1" dirty="0">
                <a:latin typeface="Meiryo UI" panose="020B0604030504040204" pitchFamily="50" charset="-128"/>
                <a:ea typeface="Meiryo UI" panose="020B0604030504040204" pitchFamily="50" charset="-128"/>
              </a:rPr>
              <a:t>　　チーズとは</a:t>
            </a:r>
            <a:endParaRPr lang="en-US" altLang="ja-JP" sz="2800" b="1" dirty="0">
              <a:latin typeface="Meiryo UI" panose="020B0604030504040204" pitchFamily="50" charset="-128"/>
              <a:ea typeface="Meiryo UI" panose="020B0604030504040204" pitchFamily="50" charset="-128"/>
            </a:endParaRPr>
          </a:p>
          <a:p>
            <a:pPr marL="0" indent="0">
              <a:buFontTx/>
              <a:buNone/>
              <a:defRPr/>
            </a:pPr>
            <a:r>
              <a:rPr lang="ja-JP" altLang="en-US" sz="2800" b="1" dirty="0">
                <a:latin typeface="Meiryo UI" panose="020B0604030504040204" pitchFamily="50" charset="-128"/>
                <a:ea typeface="Meiryo UI" panose="020B0604030504040204" pitchFamily="50" charset="-128"/>
              </a:rPr>
              <a:t>　</a:t>
            </a:r>
            <a:r>
              <a:rPr lang="ja-JP" altLang="en-US" sz="2800" dirty="0">
                <a:latin typeface="Meiryo UI" panose="020B0604030504040204" pitchFamily="50" charset="-128"/>
                <a:ea typeface="Meiryo UI" panose="020B0604030504040204" pitchFamily="50" charset="-128"/>
              </a:rPr>
              <a:t>ミルクを何らかの方法で</a:t>
            </a:r>
            <a:r>
              <a:rPr lang="ja-JP" altLang="en-US" sz="2800" u="sng" dirty="0">
                <a:latin typeface="Meiryo UI" panose="020B0604030504040204" pitchFamily="50" charset="-128"/>
                <a:ea typeface="Meiryo UI" panose="020B0604030504040204" pitchFamily="50" charset="-128"/>
              </a:rPr>
              <a:t>固めた</a:t>
            </a:r>
            <a:r>
              <a:rPr lang="ja-JP" altLang="en-US" sz="2800" dirty="0">
                <a:latin typeface="Meiryo UI" panose="020B0604030504040204" pitchFamily="50" charset="-128"/>
                <a:ea typeface="Meiryo UI" panose="020B0604030504040204" pitchFamily="50" charset="-128"/>
              </a:rPr>
              <a:t>もの。</a:t>
            </a:r>
            <a:endParaRPr lang="en-US" altLang="ja-JP" sz="2800" dirty="0">
              <a:latin typeface="Meiryo UI" panose="020B0604030504040204" pitchFamily="50" charset="-128"/>
              <a:ea typeface="Meiryo UI" panose="020B0604030504040204" pitchFamily="50" charset="-128"/>
            </a:endParaRPr>
          </a:p>
          <a:p>
            <a:pPr marL="0" indent="0">
              <a:buFontTx/>
              <a:buNone/>
              <a:defRPr/>
            </a:pPr>
            <a:r>
              <a:rPr lang="ja-JP" altLang="en-US" sz="2800" dirty="0">
                <a:latin typeface="Meiryo UI" panose="020B0604030504040204" pitchFamily="50" charset="-128"/>
                <a:ea typeface="Meiryo UI" panose="020B0604030504040204" pitchFamily="50" charset="-128"/>
              </a:rPr>
              <a:t>　　　　　　　　　　　　　　　　　　</a:t>
            </a:r>
            <a:r>
              <a:rPr lang="ja-JP" altLang="en-US" sz="2800" dirty="0">
                <a:solidFill>
                  <a:srgbClr val="0000CC"/>
                </a:solidFill>
                <a:latin typeface="Meiryo UI" panose="020B0604030504040204" pitchFamily="50" charset="-128"/>
                <a:ea typeface="Meiryo UI" panose="020B0604030504040204" pitchFamily="50" charset="-128"/>
              </a:rPr>
              <a:t>（凝固）</a:t>
            </a:r>
            <a:endParaRPr lang="en-US" altLang="ja-JP" sz="2800" dirty="0">
              <a:solidFill>
                <a:srgbClr val="0000CC"/>
              </a:solidFill>
              <a:latin typeface="Meiryo UI" panose="020B0604030504040204" pitchFamily="50" charset="-128"/>
              <a:ea typeface="Meiryo UI" panose="020B0604030504040204" pitchFamily="50" charset="-128"/>
            </a:endParaRPr>
          </a:p>
          <a:p>
            <a:pPr marL="571500" indent="-571500">
              <a:buFontTx/>
              <a:buNone/>
              <a:defRPr/>
            </a:pPr>
            <a:endParaRPr lang="en-US" altLang="ja-JP" sz="2800" b="1" dirty="0">
              <a:latin typeface="Meiryo UI" panose="020B0604030504040204" pitchFamily="50" charset="-128"/>
              <a:ea typeface="Meiryo UI" panose="020B0604030504040204" pitchFamily="50" charset="-128"/>
            </a:endParaRPr>
          </a:p>
          <a:p>
            <a:pPr marL="571500" indent="-571500">
              <a:buFontTx/>
              <a:buAutoNum type="arabicPeriod"/>
              <a:defRPr/>
            </a:pPr>
            <a:endParaRPr lang="en-US" altLang="ja-JP" sz="2800" b="1" dirty="0">
              <a:latin typeface="Meiryo UI" panose="020B0604030504040204" pitchFamily="50" charset="-128"/>
              <a:ea typeface="Meiryo UI" panose="020B0604030504040204" pitchFamily="50" charset="-128"/>
            </a:endParaRPr>
          </a:p>
          <a:p>
            <a:pPr marL="571500" indent="-571500">
              <a:buFontTx/>
              <a:buNone/>
              <a:defRPr/>
            </a:pPr>
            <a:r>
              <a:rPr lang="ja-JP" altLang="en-US" dirty="0">
                <a:latin typeface="Meiryo UI" panose="020B0604030504040204" pitchFamily="50" charset="-128"/>
                <a:ea typeface="Meiryo UI" panose="020B0604030504040204" pitchFamily="50" charset="-128"/>
              </a:rPr>
              <a:t>　　では、どうやって </a:t>
            </a:r>
            <a:endParaRPr lang="en-US" altLang="ja-JP" dirty="0">
              <a:latin typeface="Meiryo UI" panose="020B0604030504040204" pitchFamily="50" charset="-128"/>
              <a:ea typeface="Meiryo UI" panose="020B0604030504040204" pitchFamily="50" charset="-128"/>
            </a:endParaRPr>
          </a:p>
          <a:p>
            <a:pPr marL="571500" indent="-571500">
              <a:buFontTx/>
              <a:buNone/>
              <a:defRPr/>
            </a:pPr>
            <a:r>
              <a:rPr lang="ja-JP" altLang="en-US" dirty="0">
                <a:latin typeface="Meiryo UI" panose="020B0604030504040204" pitchFamily="50" charset="-128"/>
                <a:ea typeface="Meiryo UI" panose="020B0604030504040204" pitchFamily="50" charset="-128"/>
              </a:rPr>
              <a:t>　　　　たんぱく質を固めて取り出すのか？</a:t>
            </a:r>
            <a:endParaRPr lang="en-US" altLang="ja-JP" dirty="0">
              <a:latin typeface="Meiryo UI" panose="020B0604030504040204" pitchFamily="50" charset="-128"/>
              <a:ea typeface="Meiryo UI" panose="020B0604030504040204" pitchFamily="50" charset="-128"/>
            </a:endParaRPr>
          </a:p>
          <a:p>
            <a:pPr marL="571500" indent="-571500">
              <a:buFontTx/>
              <a:buAutoNum type="arabicPeriod"/>
              <a:defRPr/>
            </a:pPr>
            <a:endParaRPr lang="ja-JP" altLang="en-US" sz="2800" b="1" dirty="0">
              <a:latin typeface="Meiryo UI" panose="020B0604030504040204" pitchFamily="50" charset="-128"/>
              <a:ea typeface="Meiryo UI" panose="020B0604030504040204" pitchFamily="50" charset="-128"/>
            </a:endParaRPr>
          </a:p>
        </p:txBody>
      </p:sp>
      <p:sp>
        <p:nvSpPr>
          <p:cNvPr id="5" name="下矢印 4">
            <a:extLst>
              <a:ext uri="{FF2B5EF4-FFF2-40B4-BE49-F238E27FC236}">
                <a16:creationId xmlns:a16="http://schemas.microsoft.com/office/drawing/2014/main" id="{9726805B-F671-4A45-93FA-AFDB9D68E007}"/>
              </a:ext>
            </a:extLst>
          </p:cNvPr>
          <p:cNvSpPr/>
          <p:nvPr/>
        </p:nvSpPr>
        <p:spPr>
          <a:xfrm>
            <a:off x="3167063" y="3367088"/>
            <a:ext cx="361950" cy="4318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7654" name="テキスト ボックス 5">
            <a:extLst>
              <a:ext uri="{FF2B5EF4-FFF2-40B4-BE49-F238E27FC236}">
                <a16:creationId xmlns:a16="http://schemas.microsoft.com/office/drawing/2014/main" id="{240C1366-8692-4CE9-97B2-B235DC57E575}"/>
              </a:ext>
            </a:extLst>
          </p:cNvPr>
          <p:cNvSpPr txBox="1">
            <a:spLocks noChangeArrowheads="1"/>
          </p:cNvSpPr>
          <p:nvPr/>
        </p:nvSpPr>
        <p:spPr bwMode="auto">
          <a:xfrm>
            <a:off x="850900" y="3897313"/>
            <a:ext cx="6372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a:solidFill>
                  <a:srgbClr val="FF0000"/>
                </a:solidFill>
                <a:latin typeface="Meiryo UI" panose="020B0604030504040204" pitchFamily="34" charset="-128"/>
                <a:ea typeface="Meiryo UI" panose="020B0604030504040204" pitchFamily="34" charset="-128"/>
              </a:rPr>
              <a:t>たんぱく質</a:t>
            </a:r>
            <a:r>
              <a:rPr lang="ja-JP" altLang="en-US" sz="2800" b="1">
                <a:latin typeface="Meiryo UI" panose="020B0604030504040204" pitchFamily="34" charset="-128"/>
                <a:ea typeface="Meiryo UI" panose="020B0604030504040204" pitchFamily="34" charset="-128"/>
              </a:rPr>
              <a:t>が</a:t>
            </a:r>
            <a:r>
              <a:rPr lang="ja-JP" altLang="en-US" sz="2800" b="1">
                <a:solidFill>
                  <a:srgbClr val="FF0000"/>
                </a:solidFill>
                <a:latin typeface="Meiryo UI" panose="020B0604030504040204" pitchFamily="34" charset="-128"/>
                <a:ea typeface="Meiryo UI" panose="020B0604030504040204" pitchFamily="34" charset="-128"/>
              </a:rPr>
              <a:t>脂肪</a:t>
            </a:r>
            <a:r>
              <a:rPr lang="ja-JP" altLang="en-US" sz="2800" b="1">
                <a:latin typeface="Meiryo UI" panose="020B0604030504040204" pitchFamily="34" charset="-128"/>
                <a:ea typeface="Meiryo UI" panose="020B0604030504040204" pitchFamily="34" charset="-128"/>
              </a:rPr>
              <a:t>を取り込みながら固まる</a:t>
            </a:r>
          </a:p>
        </p:txBody>
      </p:sp>
      <p:sp>
        <p:nvSpPr>
          <p:cNvPr id="27655" name="スライド番号プレースホルダー 2">
            <a:extLst>
              <a:ext uri="{FF2B5EF4-FFF2-40B4-BE49-F238E27FC236}">
                <a16:creationId xmlns:a16="http://schemas.microsoft.com/office/drawing/2014/main" id="{DBEFA0D8-560C-4E8F-A66C-D7EF5834121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F95E09B-350A-41CD-A8FC-95EA9ECFC2A9}" type="slidenum">
              <a:rPr lang="en-US" altLang="ja-JP" sz="1400" smtClean="0"/>
              <a:pPr>
                <a:spcBef>
                  <a:spcPct val="0"/>
                </a:spcBef>
                <a:buFontTx/>
                <a:buNone/>
              </a:pPr>
              <a:t>19</a:t>
            </a:fld>
            <a:endParaRPr lang="en-US" altLang="ja-JP" sz="1400"/>
          </a:p>
        </p:txBody>
      </p:sp>
      <p:pic>
        <p:nvPicPr>
          <p:cNvPr id="27657" name="図 2">
            <a:extLst>
              <a:ext uri="{FF2B5EF4-FFF2-40B4-BE49-F238E27FC236}">
                <a16:creationId xmlns:a16="http://schemas.microsoft.com/office/drawing/2014/main" id="{E7BB433A-0B67-46A5-8A91-F6FEDECF46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08304" y="37306"/>
            <a:ext cx="1592807" cy="678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12">
            <a:extLst>
              <a:ext uri="{FF2B5EF4-FFF2-40B4-BE49-F238E27FC236}">
                <a16:creationId xmlns:a16="http://schemas.microsoft.com/office/drawing/2014/main" id="{BD6E3F72-A9E4-46C8-BCA4-C335E2F024A9}"/>
              </a:ext>
            </a:extLst>
          </p:cNvPr>
          <p:cNvSpPr txBox="1"/>
          <p:nvPr/>
        </p:nvSpPr>
        <p:spPr bwMode="auto">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3" name="テキスト ボックス 2">
            <a:extLst>
              <a:ext uri="{FF2B5EF4-FFF2-40B4-BE49-F238E27FC236}">
                <a16:creationId xmlns:a16="http://schemas.microsoft.com/office/drawing/2014/main" id="{444F6BD4-7801-41E5-A88E-6B1886F698ED}"/>
              </a:ext>
            </a:extLst>
          </p:cNvPr>
          <p:cNvSpPr txBox="1"/>
          <p:nvPr/>
        </p:nvSpPr>
        <p:spPr bwMode="auto">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9E859C24-28CD-4779-8101-42527CA08851}"/>
              </a:ext>
            </a:extLst>
          </p:cNvPr>
          <p:cNvGrpSpPr/>
          <p:nvPr/>
        </p:nvGrpSpPr>
        <p:grpSpPr>
          <a:xfrm>
            <a:off x="17463" y="-31750"/>
            <a:ext cx="9180513" cy="6891338"/>
            <a:chOff x="17463" y="-31750"/>
            <a:chExt cx="9180513" cy="6891338"/>
          </a:xfrm>
        </p:grpSpPr>
        <p:pic>
          <p:nvPicPr>
            <p:cNvPr id="4098" name="図 7">
              <a:extLst>
                <a:ext uri="{FF2B5EF4-FFF2-40B4-BE49-F238E27FC236}">
                  <a16:creationId xmlns:a16="http://schemas.microsoft.com/office/drawing/2014/main" id="{F62B3D08-EEEB-4C91-9E3E-B3B69EFAFC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3175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図 5">
              <a:extLst>
                <a:ext uri="{FF2B5EF4-FFF2-40B4-BE49-F238E27FC236}">
                  <a16:creationId xmlns:a16="http://schemas.microsoft.com/office/drawing/2014/main" id="{1E3AE7E4-5C9E-4C02-8BA8-913BDF2D8822}"/>
                </a:ext>
              </a:extLst>
            </p:cNvPr>
            <p:cNvPicPr>
              <a:picLocks noChangeAspect="1"/>
            </p:cNvPicPr>
            <p:nvPr/>
          </p:nvPicPr>
          <p:blipFill>
            <a:blip r:embed="rId4">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bwMode="auto">
            <a:xfrm>
              <a:off x="1476375" y="5376863"/>
              <a:ext cx="638651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テキスト ボックス 6">
              <a:extLst>
                <a:ext uri="{FF2B5EF4-FFF2-40B4-BE49-F238E27FC236}">
                  <a16:creationId xmlns:a16="http://schemas.microsoft.com/office/drawing/2014/main" id="{17D5522E-FA8F-4C15-9184-D84868AAADD0}"/>
                </a:ext>
              </a:extLst>
            </p:cNvPr>
            <p:cNvSpPr txBox="1">
              <a:spLocks noChangeArrowheads="1"/>
            </p:cNvSpPr>
            <p:nvPr/>
          </p:nvSpPr>
          <p:spPr bwMode="auto">
            <a:xfrm>
              <a:off x="1259632" y="2520950"/>
              <a:ext cx="684053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4800" u="sng" dirty="0"/>
                <a:t>第</a:t>
              </a:r>
              <a:r>
                <a:rPr lang="en-US" altLang="ja-JP" sz="4800" u="sng" dirty="0"/>
                <a:t>23</a:t>
              </a:r>
              <a:r>
                <a:rPr lang="ja-JP" altLang="en-US" sz="4800" u="sng" dirty="0"/>
                <a:t>回</a:t>
              </a:r>
              <a:r>
                <a:rPr lang="ja-JP" altLang="en-US" u="sng" dirty="0"/>
                <a:t>　　</a:t>
              </a:r>
              <a:endParaRPr lang="en-US" altLang="ja-JP" u="sng" dirty="0"/>
            </a:p>
            <a:p>
              <a:pPr algn="ctr" eaLnBrk="1" hangingPunct="1">
                <a:spcBef>
                  <a:spcPct val="0"/>
                </a:spcBef>
                <a:buFontTx/>
                <a:buNone/>
              </a:pPr>
              <a:endParaRPr lang="en-US" altLang="ja-JP" u="sng" dirty="0"/>
            </a:p>
            <a:p>
              <a:pPr algn="ctr" eaLnBrk="1" hangingPunct="1">
                <a:spcBef>
                  <a:spcPct val="0"/>
                </a:spcBef>
                <a:buFontTx/>
                <a:buNone/>
              </a:pPr>
              <a:r>
                <a:rPr lang="en-US" altLang="ja-JP" u="sng" dirty="0"/>
                <a:t>2020</a:t>
              </a:r>
              <a:r>
                <a:rPr lang="ja-JP" altLang="en-US" u="sng" dirty="0"/>
                <a:t>年</a:t>
              </a:r>
              <a:r>
                <a:rPr lang="en-US" altLang="ja-JP" u="sng" dirty="0"/>
                <a:t>9</a:t>
              </a:r>
              <a:r>
                <a:rPr lang="ja-JP" altLang="en-US" u="sng" dirty="0"/>
                <a:t>月</a:t>
              </a:r>
              <a:r>
                <a:rPr lang="en-US" altLang="ja-JP" u="sng" dirty="0"/>
                <a:t>12</a:t>
              </a:r>
              <a:r>
                <a:rPr lang="ja-JP" altLang="en-US" u="sng" dirty="0"/>
                <a:t>日、</a:t>
              </a:r>
              <a:r>
                <a:rPr lang="en-US" altLang="ja-JP" u="sng" dirty="0"/>
                <a:t>13</a:t>
              </a:r>
              <a:r>
                <a:rPr lang="ja-JP" altLang="en-US" u="sng" dirty="0"/>
                <a:t>日、</a:t>
              </a:r>
              <a:r>
                <a:rPr lang="en-US" altLang="ja-JP" u="sng" dirty="0"/>
                <a:t>14</a:t>
              </a:r>
              <a:r>
                <a:rPr lang="ja-JP" altLang="en-US" u="sng" dirty="0"/>
                <a:t>日</a:t>
              </a:r>
            </a:p>
          </p:txBody>
        </p:sp>
        <p:grpSp>
          <p:nvGrpSpPr>
            <p:cNvPr id="8" name="グループ化 7">
              <a:extLst>
                <a:ext uri="{FF2B5EF4-FFF2-40B4-BE49-F238E27FC236}">
                  <a16:creationId xmlns:a16="http://schemas.microsoft.com/office/drawing/2014/main" id="{E8249D33-9617-47F9-986F-E0640CB8AD24}"/>
                </a:ext>
              </a:extLst>
            </p:cNvPr>
            <p:cNvGrpSpPr>
              <a:grpSpLocks/>
            </p:cNvGrpSpPr>
            <p:nvPr/>
          </p:nvGrpSpPr>
          <p:grpSpPr bwMode="auto">
            <a:xfrm>
              <a:off x="17463" y="6583363"/>
              <a:ext cx="9126537" cy="276225"/>
              <a:chOff x="17463" y="6583363"/>
              <a:chExt cx="9126537" cy="276225"/>
            </a:xfrm>
          </p:grpSpPr>
          <p:sp>
            <p:nvSpPr>
              <p:cNvPr id="9" name="テキスト ボックス 8">
                <a:extLst>
                  <a:ext uri="{FF2B5EF4-FFF2-40B4-BE49-F238E27FC236}">
                    <a16:creationId xmlns:a16="http://schemas.microsoft.com/office/drawing/2014/main" id="{D376804D-0D26-49B5-AAAF-5390E0E3F8DE}"/>
                  </a:ext>
                </a:extLst>
              </p:cNvPr>
              <p:cNvSpPr txBox="1"/>
              <p:nvPr/>
            </p:nvSpPr>
            <p:spPr>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9F49C2EC-51B0-4948-8503-FFAB72EE2D10}"/>
                  </a:ext>
                </a:extLst>
              </p:cNvPr>
              <p:cNvSpPr txBox="1"/>
              <p:nvPr/>
            </p:nvSpPr>
            <p:spPr>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図 21">
            <a:extLst>
              <a:ext uri="{FF2B5EF4-FFF2-40B4-BE49-F238E27FC236}">
                <a16:creationId xmlns:a16="http://schemas.microsoft.com/office/drawing/2014/main" id="{5DCB9731-7B25-40F7-999B-31A85BD951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96188" y="85725"/>
            <a:ext cx="1338262"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コンテンツ プレースホルダー 2">
            <a:extLst>
              <a:ext uri="{FF2B5EF4-FFF2-40B4-BE49-F238E27FC236}">
                <a16:creationId xmlns:a16="http://schemas.microsoft.com/office/drawing/2014/main" id="{53F2698E-F181-468F-A697-36161BA6AD1A}"/>
              </a:ext>
            </a:extLst>
          </p:cNvPr>
          <p:cNvSpPr>
            <a:spLocks noGrp="1"/>
          </p:cNvSpPr>
          <p:nvPr>
            <p:ph idx="1"/>
          </p:nvPr>
        </p:nvSpPr>
        <p:spPr>
          <a:xfrm>
            <a:off x="25400" y="0"/>
            <a:ext cx="8291513" cy="6335713"/>
          </a:xfrm>
        </p:spPr>
        <p:txBody>
          <a:bodyPr/>
          <a:lstStyle/>
          <a:p>
            <a:pPr marL="212725" indent="0">
              <a:buFontTx/>
              <a:buNone/>
              <a:defRPr/>
            </a:pPr>
            <a:r>
              <a:rPr lang="ja-JP" altLang="en-US" b="1" dirty="0">
                <a:latin typeface="Meiryo UI" panose="020B0604030504040204" pitchFamily="50" charset="-128"/>
                <a:ea typeface="Meiryo UI" panose="020B0604030504040204" pitchFamily="50" charset="-128"/>
              </a:rPr>
              <a:t>１．凝固　（ミルクを固める）</a:t>
            </a:r>
            <a:endParaRPr lang="en-US" altLang="ja-JP" b="1" dirty="0">
              <a:latin typeface="Meiryo UI" panose="020B0604030504040204" pitchFamily="50" charset="-128"/>
              <a:ea typeface="Meiryo UI" panose="020B0604030504040204" pitchFamily="50" charset="-128"/>
            </a:endParaRPr>
          </a:p>
          <a:p>
            <a:pPr marL="212725" indent="0">
              <a:buFontTx/>
              <a:buNone/>
              <a:defRPr/>
            </a:pPr>
            <a:r>
              <a:rPr lang="ja-JP" altLang="en-US" sz="2800" b="1" dirty="0">
                <a:solidFill>
                  <a:srgbClr val="002060"/>
                </a:solidFill>
                <a:latin typeface="Meiryo UI" panose="020B0604030504040204" pitchFamily="50" charset="-128"/>
                <a:ea typeface="Meiryo UI" panose="020B0604030504040204" pitchFamily="50" charset="-128"/>
              </a:rPr>
              <a:t>　　　</a:t>
            </a:r>
            <a:r>
              <a:rPr lang="ja-JP" altLang="en-US" sz="2800" b="1" dirty="0">
                <a:solidFill>
                  <a:srgbClr val="0000CC"/>
                </a:solidFill>
                <a:latin typeface="Meiryo UI" panose="020B0604030504040204" pitchFamily="50" charset="-128"/>
                <a:ea typeface="Meiryo UI" panose="020B0604030504040204" pitchFamily="50" charset="-128"/>
              </a:rPr>
              <a:t>たんぱく質を固めます！</a:t>
            </a:r>
            <a:endParaRPr lang="en-US" altLang="ja-JP" sz="2800" b="1" dirty="0">
              <a:solidFill>
                <a:srgbClr val="0000CC"/>
              </a:solidFill>
              <a:latin typeface="Meiryo UI" panose="020B0604030504040204" pitchFamily="50" charset="-128"/>
              <a:ea typeface="Meiryo UI" panose="020B0604030504040204" pitchFamily="50" charset="-128"/>
            </a:endParaRPr>
          </a:p>
          <a:p>
            <a:pPr marL="727075" indent="-514350">
              <a:lnSpc>
                <a:spcPts val="3000"/>
              </a:lnSpc>
              <a:buFont typeface="Wingdings" panose="05000000000000000000" pitchFamily="2" charset="2"/>
              <a:buChar char="l"/>
              <a:defRPr/>
            </a:pPr>
            <a:r>
              <a:rPr lang="ja-JP" altLang="en-US" b="1" dirty="0">
                <a:solidFill>
                  <a:srgbClr val="FF0000"/>
                </a:solidFill>
                <a:latin typeface="Meiryo UI" panose="020B0604030504040204" pitchFamily="50" charset="-128"/>
                <a:ea typeface="Meiryo UI" panose="020B0604030504040204" pitchFamily="50" charset="-128"/>
              </a:rPr>
              <a:t>酸凝固</a:t>
            </a:r>
            <a:r>
              <a:rPr lang="ja-JP" altLang="en-US" sz="2400" b="1" dirty="0">
                <a:latin typeface="Meiryo UI" panose="020B0604030504040204" pitchFamily="50" charset="-128"/>
                <a:ea typeface="Meiryo UI" panose="020B0604030504040204" pitchFamily="50" charset="-128"/>
              </a:rPr>
              <a:t>（さんぎょうこ）</a:t>
            </a:r>
            <a:endParaRPr lang="en-US" altLang="ja-JP" sz="2400" b="1" dirty="0">
              <a:latin typeface="Meiryo UI" panose="020B0604030504040204" pitchFamily="50" charset="-128"/>
              <a:ea typeface="Meiryo UI" panose="020B0604030504040204" pitchFamily="50" charset="-128"/>
            </a:endParaRPr>
          </a:p>
          <a:p>
            <a:pPr marL="727075" indent="-514350">
              <a:buFontTx/>
              <a:buNone/>
              <a:defRPr/>
            </a:pPr>
            <a:r>
              <a:rPr lang="ja-JP" altLang="en-US" sz="2800" dirty="0">
                <a:latin typeface="Meiryo UI" panose="020B0604030504040204" pitchFamily="50" charset="-128"/>
                <a:ea typeface="Meiryo UI" panose="020B0604030504040204" pitchFamily="50" charset="-128"/>
              </a:rPr>
              <a:t>古くから行なわれてきた方法。</a:t>
            </a:r>
            <a:br>
              <a:rPr lang="en-US" altLang="ja-JP" sz="2800" dirty="0">
                <a:latin typeface="Meiryo UI" panose="020B0604030504040204" pitchFamily="50" charset="-128"/>
                <a:ea typeface="Meiryo UI" panose="020B0604030504040204" pitchFamily="50" charset="-128"/>
              </a:rPr>
            </a:br>
            <a:r>
              <a:rPr lang="ja-JP" altLang="en-US" sz="2800" dirty="0">
                <a:latin typeface="Meiryo UI" panose="020B0604030504040204" pitchFamily="50" charset="-128"/>
                <a:ea typeface="Meiryo UI" panose="020B0604030504040204" pitchFamily="50" charset="-128"/>
              </a:rPr>
              <a:t>乳酸菌が作る「酸」の力でミルクを固める。</a:t>
            </a:r>
            <a:br>
              <a:rPr lang="en-US" altLang="ja-JP" sz="2800" dirty="0">
                <a:latin typeface="Meiryo UI" panose="020B0604030504040204" pitchFamily="50" charset="-128"/>
                <a:ea typeface="Meiryo UI" panose="020B0604030504040204" pitchFamily="50" charset="-128"/>
              </a:rPr>
            </a:br>
            <a:r>
              <a:rPr lang="ja-JP" altLang="en-US" sz="2800" dirty="0">
                <a:latin typeface="Meiryo UI" panose="020B0604030504040204" pitchFamily="50" charset="-128"/>
                <a:ea typeface="Meiryo UI" panose="020B0604030504040204" pitchFamily="50" charset="-128"/>
              </a:rPr>
              <a:t>ヨーグルトも同じ原理。</a:t>
            </a:r>
            <a:endParaRPr lang="en-US" altLang="ja-JP" sz="2800" dirty="0">
              <a:latin typeface="Meiryo UI" panose="020B0604030504040204" pitchFamily="50" charset="-128"/>
              <a:ea typeface="Meiryo UI" panose="020B0604030504040204" pitchFamily="50" charset="-128"/>
            </a:endParaRPr>
          </a:p>
          <a:p>
            <a:pPr marL="727075" indent="-514350">
              <a:buFontTx/>
              <a:buNone/>
              <a:defRPr/>
            </a:pPr>
            <a:endParaRPr lang="en-US" altLang="ja-JP" sz="1000" b="1" dirty="0">
              <a:latin typeface="Meiryo UI" panose="020B0604030504040204" pitchFamily="50" charset="-128"/>
              <a:ea typeface="Meiryo UI" panose="020B0604030504040204" pitchFamily="50" charset="-128"/>
            </a:endParaRPr>
          </a:p>
          <a:p>
            <a:pPr marL="727075" indent="-514350">
              <a:lnSpc>
                <a:spcPts val="3000"/>
              </a:lnSpc>
              <a:buFont typeface="Wingdings" panose="05000000000000000000" pitchFamily="2" charset="2"/>
              <a:buChar char="l"/>
              <a:defRPr/>
            </a:pPr>
            <a:r>
              <a:rPr lang="ja-JP" altLang="en-US" b="1" dirty="0">
                <a:solidFill>
                  <a:srgbClr val="FF0000"/>
                </a:solidFill>
                <a:latin typeface="Meiryo UI" panose="020B0604030504040204" pitchFamily="50" charset="-128"/>
                <a:ea typeface="Meiryo UI" panose="020B0604030504040204" pitchFamily="50" charset="-128"/>
              </a:rPr>
              <a:t>レンネット凝固</a:t>
            </a:r>
            <a:endParaRPr lang="en-US" altLang="ja-JP" b="1" dirty="0">
              <a:solidFill>
                <a:srgbClr val="FF0000"/>
              </a:solidFill>
              <a:latin typeface="Meiryo UI" panose="020B0604030504040204" pitchFamily="50" charset="-128"/>
              <a:ea typeface="Meiryo UI" panose="020B0604030504040204" pitchFamily="50" charset="-128"/>
            </a:endParaRPr>
          </a:p>
          <a:p>
            <a:pPr marL="727075" indent="-514350">
              <a:buFontTx/>
              <a:buNone/>
              <a:defRPr/>
            </a:pPr>
            <a:r>
              <a:rPr lang="ja-JP" altLang="en-US" sz="2800" dirty="0">
                <a:latin typeface="Meiryo UI" panose="020B0604030504040204" pitchFamily="50" charset="-128"/>
                <a:ea typeface="Meiryo UI" panose="020B0604030504040204" pitchFamily="50" charset="-128"/>
              </a:rPr>
              <a:t>酵素の力で固める方法。</a:t>
            </a:r>
            <a:br>
              <a:rPr lang="en-US" altLang="ja-JP" sz="2800" dirty="0">
                <a:latin typeface="Meiryo UI" panose="020B0604030504040204" pitchFamily="50" charset="-128"/>
                <a:ea typeface="Meiryo UI" panose="020B0604030504040204" pitchFamily="50" charset="-128"/>
              </a:rPr>
            </a:br>
            <a:r>
              <a:rPr lang="ja-JP" altLang="en-US" sz="2800" dirty="0">
                <a:latin typeface="Meiryo UI" panose="020B0604030504040204" pitchFamily="50" charset="-128"/>
                <a:ea typeface="Meiryo UI" panose="020B0604030504040204" pitchFamily="50" charset="-128"/>
              </a:rPr>
              <a:t>牛、山羊、羊などの子供の胃袋から抽出。</a:t>
            </a:r>
            <a:br>
              <a:rPr lang="en-US" altLang="ja-JP" sz="2800" dirty="0">
                <a:latin typeface="Meiryo UI" panose="020B0604030504040204" pitchFamily="50" charset="-128"/>
                <a:ea typeface="Meiryo UI" panose="020B0604030504040204" pitchFamily="50" charset="-128"/>
              </a:rPr>
            </a:br>
            <a:r>
              <a:rPr lang="en-US" altLang="ja-JP" sz="2400" b="1" dirty="0">
                <a:latin typeface="Meiryo UI" panose="020B0604030504040204" pitchFamily="50" charset="-128"/>
                <a:ea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rPr>
              <a:t>イチジクやチョウセンアザミのおしべからも。</a:t>
            </a:r>
            <a:endParaRPr lang="en-US" altLang="ja-JP" sz="2400" b="1" dirty="0">
              <a:latin typeface="Meiryo UI" panose="020B0604030504040204" pitchFamily="50" charset="-128"/>
              <a:ea typeface="Meiryo UI" panose="020B0604030504040204" pitchFamily="50" charset="-128"/>
            </a:endParaRPr>
          </a:p>
          <a:p>
            <a:pPr marL="727075" indent="-514350">
              <a:buFontTx/>
              <a:buNone/>
              <a:defRPr/>
            </a:pPr>
            <a:endParaRPr lang="en-US" altLang="ja-JP" sz="1000" b="1" dirty="0">
              <a:latin typeface="Meiryo UI" panose="020B0604030504040204" pitchFamily="50" charset="-128"/>
              <a:ea typeface="Meiryo UI" panose="020B0604030504040204" pitchFamily="50" charset="-128"/>
            </a:endParaRPr>
          </a:p>
          <a:p>
            <a:pPr marL="727075" indent="-514350">
              <a:lnSpc>
                <a:spcPts val="3000"/>
              </a:lnSpc>
              <a:buFont typeface="Wingdings" panose="05000000000000000000" pitchFamily="2" charset="2"/>
              <a:buChar char="l"/>
              <a:defRPr/>
            </a:pPr>
            <a:r>
              <a:rPr lang="ja-JP" altLang="en-US" b="1" dirty="0">
                <a:solidFill>
                  <a:srgbClr val="FF0000"/>
                </a:solidFill>
                <a:latin typeface="Meiryo UI" panose="020B0604030504040204" pitchFamily="50" charset="-128"/>
                <a:ea typeface="Meiryo UI" panose="020B0604030504040204" pitchFamily="50" charset="-128"/>
              </a:rPr>
              <a:t>熱凝固</a:t>
            </a:r>
            <a:endParaRPr lang="en-US" altLang="ja-JP" b="1" dirty="0">
              <a:solidFill>
                <a:srgbClr val="FF0000"/>
              </a:solidFill>
              <a:latin typeface="Meiryo UI" panose="020B0604030504040204" pitchFamily="50" charset="-128"/>
              <a:ea typeface="Meiryo UI" panose="020B0604030504040204" pitchFamily="50" charset="-128"/>
            </a:endParaRPr>
          </a:p>
          <a:p>
            <a:pPr marL="727075" indent="-514350">
              <a:buFontTx/>
              <a:buNone/>
              <a:defRPr/>
            </a:pPr>
            <a:r>
              <a:rPr lang="ja-JP" altLang="en-US" sz="2800" dirty="0">
                <a:latin typeface="Meiryo UI" panose="020B0604030504040204" pitchFamily="50" charset="-128"/>
                <a:ea typeface="Meiryo UI" panose="020B0604030504040204" pitchFamily="50" charset="-128"/>
              </a:rPr>
              <a:t>ミルクを加熱して固める方法。</a:t>
            </a:r>
            <a:br>
              <a:rPr lang="en-US" altLang="ja-JP" sz="2800" dirty="0">
                <a:latin typeface="Meiryo UI" panose="020B0604030504040204" pitchFamily="50" charset="-128"/>
                <a:ea typeface="Meiryo UI" panose="020B0604030504040204" pitchFamily="50" charset="-128"/>
              </a:rPr>
            </a:br>
            <a:r>
              <a:rPr lang="ja-JP" altLang="en-US" sz="2800" dirty="0">
                <a:latin typeface="Meiryo UI" panose="020B0604030504040204" pitchFamily="50" charset="-128"/>
                <a:ea typeface="Meiryo UI" panose="020B0604030504040204" pitchFamily="50" charset="-128"/>
              </a:rPr>
              <a:t>「ホエイ」を利用。　リコッタチーズなど。</a:t>
            </a:r>
            <a:endParaRPr lang="en-US" altLang="ja-JP" sz="2800" dirty="0">
              <a:latin typeface="Meiryo UI" panose="020B0604030504040204" pitchFamily="50" charset="-128"/>
              <a:ea typeface="Meiryo UI" panose="020B0604030504040204" pitchFamily="50" charset="-128"/>
            </a:endParaRPr>
          </a:p>
          <a:p>
            <a:pPr marL="727075" indent="-514350">
              <a:buFont typeface="Wingdings" panose="05000000000000000000" pitchFamily="2" charset="2"/>
              <a:buChar char="l"/>
              <a:defRPr/>
            </a:pPr>
            <a:endParaRPr lang="en-US" altLang="ja-JP" sz="2800" b="1" dirty="0">
              <a:latin typeface="Meiryo UI" panose="020B0604030504040204" pitchFamily="50" charset="-128"/>
              <a:ea typeface="Meiryo UI" panose="020B0604030504040204" pitchFamily="50" charset="-128"/>
            </a:endParaRPr>
          </a:p>
          <a:p>
            <a:pPr marL="727075" indent="-514350">
              <a:buFontTx/>
              <a:buNone/>
              <a:defRPr/>
            </a:pPr>
            <a:endParaRPr lang="en-US" altLang="ja-JP" sz="2800" b="1" dirty="0">
              <a:latin typeface="Meiryo UI" panose="020B0604030504040204" pitchFamily="50" charset="-128"/>
              <a:ea typeface="Meiryo UI" panose="020B0604030504040204" pitchFamily="50" charset="-128"/>
            </a:endParaRPr>
          </a:p>
          <a:p>
            <a:pPr marL="727075" indent="-514350">
              <a:buFontTx/>
              <a:buAutoNum type="arabicPeriod"/>
              <a:defRPr/>
            </a:pPr>
            <a:endParaRPr lang="ja-JP" altLang="en-US" sz="2800" b="1" dirty="0">
              <a:latin typeface="Meiryo UI" panose="020B0604030504040204" pitchFamily="50" charset="-128"/>
              <a:ea typeface="Meiryo UI" panose="020B0604030504040204" pitchFamily="50" charset="-128"/>
            </a:endParaRPr>
          </a:p>
        </p:txBody>
      </p:sp>
      <p:sp>
        <p:nvSpPr>
          <p:cNvPr id="28676" name="テキスト ボックス 8">
            <a:extLst>
              <a:ext uri="{FF2B5EF4-FFF2-40B4-BE49-F238E27FC236}">
                <a16:creationId xmlns:a16="http://schemas.microsoft.com/office/drawing/2014/main" id="{40786DE2-E477-4FB2-B152-805C2B4ED46C}"/>
              </a:ext>
            </a:extLst>
          </p:cNvPr>
          <p:cNvSpPr txBox="1">
            <a:spLocks noChangeArrowheads="1"/>
          </p:cNvSpPr>
          <p:nvPr/>
        </p:nvSpPr>
        <p:spPr bwMode="auto">
          <a:xfrm>
            <a:off x="7637463" y="1703388"/>
            <a:ext cx="576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1600" b="1">
                <a:latin typeface="Meiryo UI" panose="020B0604030504040204" pitchFamily="34" charset="-128"/>
                <a:ea typeface="Meiryo UI" panose="020B0604030504040204" pitchFamily="34" charset="-128"/>
              </a:rPr>
              <a:t>１．</a:t>
            </a:r>
          </a:p>
        </p:txBody>
      </p:sp>
      <p:sp>
        <p:nvSpPr>
          <p:cNvPr id="10" name="角丸四角形 9">
            <a:extLst>
              <a:ext uri="{FF2B5EF4-FFF2-40B4-BE49-F238E27FC236}">
                <a16:creationId xmlns:a16="http://schemas.microsoft.com/office/drawing/2014/main" id="{AE7114DB-D44F-40AB-9084-E5FD388924B7}"/>
              </a:ext>
            </a:extLst>
          </p:cNvPr>
          <p:cNvSpPr/>
          <p:nvPr/>
        </p:nvSpPr>
        <p:spPr>
          <a:xfrm>
            <a:off x="7653338" y="1643063"/>
            <a:ext cx="1146175" cy="86518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nvGrpSpPr>
          <p:cNvPr id="28678" name="グループ化 4">
            <a:extLst>
              <a:ext uri="{FF2B5EF4-FFF2-40B4-BE49-F238E27FC236}">
                <a16:creationId xmlns:a16="http://schemas.microsoft.com/office/drawing/2014/main" id="{D7743C29-2689-4ECE-ADE7-228702119413}"/>
              </a:ext>
            </a:extLst>
          </p:cNvPr>
          <p:cNvGrpSpPr>
            <a:grpSpLocks/>
          </p:cNvGrpSpPr>
          <p:nvPr/>
        </p:nvGrpSpPr>
        <p:grpSpPr bwMode="auto">
          <a:xfrm>
            <a:off x="4427984" y="836712"/>
            <a:ext cx="3061841" cy="1098451"/>
            <a:chOff x="4912593" y="351706"/>
            <a:chExt cx="3331815" cy="1009650"/>
          </a:xfrm>
        </p:grpSpPr>
        <p:pic>
          <p:nvPicPr>
            <p:cNvPr id="28687" name="Picture 2">
              <a:extLst>
                <a:ext uri="{FF2B5EF4-FFF2-40B4-BE49-F238E27FC236}">
                  <a16:creationId xmlns:a16="http://schemas.microsoft.com/office/drawing/2014/main" id="{066A076A-82B3-40A6-BFEE-4723DEB41F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2593" y="351706"/>
              <a:ext cx="1171575"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88" name="Picture 3">
              <a:extLst>
                <a:ext uri="{FF2B5EF4-FFF2-40B4-BE49-F238E27FC236}">
                  <a16:creationId xmlns:a16="http://schemas.microsoft.com/office/drawing/2014/main" id="{01B847E3-8030-4339-A835-70AFDD4104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852"/>
            <a:stretch>
              <a:fillRect/>
            </a:stretch>
          </p:blipFill>
          <p:spPr bwMode="auto">
            <a:xfrm>
              <a:off x="6012160" y="351706"/>
              <a:ext cx="1143000"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89" name="Picture 4">
              <a:extLst>
                <a:ext uri="{FF2B5EF4-FFF2-40B4-BE49-F238E27FC236}">
                  <a16:creationId xmlns:a16="http://schemas.microsoft.com/office/drawing/2014/main" id="{EEA6F8B1-B624-46FB-9D18-510D5737FA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935" b="-2"/>
            <a:stretch>
              <a:fillRect/>
            </a:stretch>
          </p:blipFill>
          <p:spPr bwMode="auto">
            <a:xfrm>
              <a:off x="7110933" y="351706"/>
              <a:ext cx="1133475"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8679" name="グループ化 5">
            <a:extLst>
              <a:ext uri="{FF2B5EF4-FFF2-40B4-BE49-F238E27FC236}">
                <a16:creationId xmlns:a16="http://schemas.microsoft.com/office/drawing/2014/main" id="{028E9F56-F92A-41AB-BEBD-7B7EE079A370}"/>
              </a:ext>
            </a:extLst>
          </p:cNvPr>
          <p:cNvGrpSpPr>
            <a:grpSpLocks/>
          </p:cNvGrpSpPr>
          <p:nvPr/>
        </p:nvGrpSpPr>
        <p:grpSpPr bwMode="auto">
          <a:xfrm>
            <a:off x="4416614" y="2879774"/>
            <a:ext cx="3115022" cy="1098451"/>
            <a:chOff x="3923626" y="2459862"/>
            <a:chExt cx="3332117" cy="990601"/>
          </a:xfrm>
        </p:grpSpPr>
        <p:pic>
          <p:nvPicPr>
            <p:cNvPr id="28684" name="Picture 5">
              <a:extLst>
                <a:ext uri="{FF2B5EF4-FFF2-40B4-BE49-F238E27FC236}">
                  <a16:creationId xmlns:a16="http://schemas.microsoft.com/office/drawing/2014/main" id="{42EC8A9C-AF9E-4FFB-B9D3-DEF34A0509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1577" y="2459862"/>
              <a:ext cx="112395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85" name="Picture 6">
              <a:extLst>
                <a:ext uri="{FF2B5EF4-FFF2-40B4-BE49-F238E27FC236}">
                  <a16:creationId xmlns:a16="http://schemas.microsoft.com/office/drawing/2014/main" id="{EA4A8FB1-ADFF-4450-9949-99B29053AE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669" b="2917"/>
            <a:stretch>
              <a:fillRect/>
            </a:stretch>
          </p:blipFill>
          <p:spPr bwMode="auto">
            <a:xfrm>
              <a:off x="6084168" y="2459863"/>
              <a:ext cx="1171575"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86" name="Picture 7">
              <a:extLst>
                <a:ext uri="{FF2B5EF4-FFF2-40B4-BE49-F238E27FC236}">
                  <a16:creationId xmlns:a16="http://schemas.microsoft.com/office/drawing/2014/main" id="{31E020F3-0126-4140-A133-3F2B8E16CE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3626" y="2459862"/>
              <a:ext cx="112395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8680" name="Picture 8">
            <a:extLst>
              <a:ext uri="{FF2B5EF4-FFF2-40B4-BE49-F238E27FC236}">
                <a16:creationId xmlns:a16="http://schemas.microsoft.com/office/drawing/2014/main" id="{7FD926DC-502E-4FE7-98BC-C14869A05F5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99807" y="5339018"/>
            <a:ext cx="1271790" cy="112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テキスト ボックス 20">
            <a:extLst>
              <a:ext uri="{FF2B5EF4-FFF2-40B4-BE49-F238E27FC236}">
                <a16:creationId xmlns:a16="http://schemas.microsoft.com/office/drawing/2014/main" id="{1FA39975-E298-46DA-9685-295500DAF4C9}"/>
              </a:ext>
            </a:extLst>
          </p:cNvPr>
          <p:cNvSpPr txBox="1"/>
          <p:nvPr/>
        </p:nvSpPr>
        <p:spPr bwMode="auto">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89C93E58-9557-4FE6-908F-CB26927E5B21}"/>
              </a:ext>
            </a:extLst>
          </p:cNvPr>
          <p:cNvSpPr txBox="1"/>
          <p:nvPr/>
        </p:nvSpPr>
        <p:spPr bwMode="auto">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図 10">
            <a:extLst>
              <a:ext uri="{FF2B5EF4-FFF2-40B4-BE49-F238E27FC236}">
                <a16:creationId xmlns:a16="http://schemas.microsoft.com/office/drawing/2014/main" id="{BD267FE8-FFB7-41A5-99F1-D91B3558D8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1738" y="114300"/>
            <a:ext cx="1338262"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コンテンツ プレースホルダー 2">
            <a:extLst>
              <a:ext uri="{FF2B5EF4-FFF2-40B4-BE49-F238E27FC236}">
                <a16:creationId xmlns:a16="http://schemas.microsoft.com/office/drawing/2014/main" id="{7595D291-DC40-4B31-A22A-C1530DC0A22C}"/>
              </a:ext>
            </a:extLst>
          </p:cNvPr>
          <p:cNvSpPr>
            <a:spLocks noGrp="1"/>
          </p:cNvSpPr>
          <p:nvPr>
            <p:ph idx="1"/>
          </p:nvPr>
        </p:nvSpPr>
        <p:spPr>
          <a:xfrm>
            <a:off x="17463" y="261938"/>
            <a:ext cx="8291512" cy="6334125"/>
          </a:xfrm>
        </p:spPr>
        <p:txBody>
          <a:bodyPr/>
          <a:lstStyle/>
          <a:p>
            <a:pPr marL="204788" indent="0">
              <a:buFontTx/>
              <a:buNone/>
              <a:defRPr/>
            </a:pPr>
            <a:r>
              <a:rPr lang="ja-JP" altLang="en-US" b="1" dirty="0">
                <a:latin typeface="Meiryo UI" panose="020B0604030504040204" pitchFamily="50" charset="-128"/>
                <a:ea typeface="Meiryo UI" panose="020B0604030504040204" pitchFamily="50" charset="-128"/>
              </a:rPr>
              <a:t>２．カッティング（水分を除く）</a:t>
            </a:r>
            <a:endParaRPr lang="en-US" altLang="ja-JP" b="1" dirty="0">
              <a:latin typeface="Meiryo UI" panose="020B0604030504040204" pitchFamily="50" charset="-128"/>
              <a:ea typeface="Meiryo UI" panose="020B0604030504040204" pitchFamily="50" charset="-128"/>
            </a:endParaRPr>
          </a:p>
          <a:p>
            <a:pPr marL="719138" indent="-514350">
              <a:buFontTx/>
              <a:buAutoNum type="arabicPeriod" startAt="3"/>
              <a:defRPr/>
            </a:pPr>
            <a:endParaRPr lang="en-US" altLang="ja-JP" sz="2800" b="1" dirty="0">
              <a:latin typeface="Meiryo UI" panose="020B0604030504040204" pitchFamily="50" charset="-128"/>
              <a:ea typeface="Meiryo UI" panose="020B0604030504040204" pitchFamily="50" charset="-128"/>
            </a:endParaRPr>
          </a:p>
          <a:p>
            <a:pPr marL="719138" indent="-514350">
              <a:buFontTx/>
              <a:buNone/>
              <a:defRPr/>
            </a:pPr>
            <a:r>
              <a:rPr lang="ja-JP" altLang="en-US" sz="2800" dirty="0">
                <a:latin typeface="Meiryo UI" panose="020B0604030504040204" pitchFamily="50" charset="-128"/>
                <a:ea typeface="Meiryo UI" panose="020B0604030504040204" pitchFamily="50" charset="-128"/>
              </a:rPr>
              <a:t>固まったミルクのことを</a:t>
            </a:r>
            <a:r>
              <a:rPr lang="ja-JP" altLang="en-US" sz="2800" b="1" dirty="0">
                <a:latin typeface="Meiryo UI" panose="020B0604030504040204" pitchFamily="50" charset="-128"/>
                <a:ea typeface="Meiryo UI" panose="020B0604030504040204" pitchFamily="50" charset="-128"/>
              </a:rPr>
              <a:t>「</a:t>
            </a:r>
            <a:r>
              <a:rPr lang="ja-JP" altLang="en-US" sz="2800" b="1" dirty="0">
                <a:solidFill>
                  <a:srgbClr val="FF0000"/>
                </a:solidFill>
                <a:latin typeface="Meiryo UI" panose="020B0604030504040204" pitchFamily="50" charset="-128"/>
                <a:ea typeface="Meiryo UI" panose="020B0604030504040204" pitchFamily="50" charset="-128"/>
              </a:rPr>
              <a:t>カード</a:t>
            </a:r>
            <a:r>
              <a:rPr lang="ja-JP" altLang="en-US" sz="2800" b="1" dirty="0">
                <a:latin typeface="Meiryo UI" panose="020B0604030504040204" pitchFamily="50" charset="-128"/>
                <a:ea typeface="Meiryo UI" panose="020B0604030504040204" pitchFamily="50" charset="-128"/>
              </a:rPr>
              <a:t>」</a:t>
            </a:r>
            <a:r>
              <a:rPr lang="ja-JP" altLang="en-US" sz="2800" dirty="0">
                <a:latin typeface="Meiryo UI" panose="020B0604030504040204" pitchFamily="50" charset="-128"/>
                <a:ea typeface="Meiryo UI" panose="020B0604030504040204" pitchFamily="50" charset="-128"/>
              </a:rPr>
              <a:t>という。</a:t>
            </a:r>
            <a:br>
              <a:rPr lang="en-US" altLang="ja-JP" sz="2800" dirty="0">
                <a:latin typeface="Meiryo UI" panose="020B0604030504040204" pitchFamily="50" charset="-128"/>
                <a:ea typeface="Meiryo UI" panose="020B0604030504040204" pitchFamily="50" charset="-128"/>
              </a:rPr>
            </a:br>
            <a:r>
              <a:rPr lang="ja-JP" altLang="en-US" sz="2800" dirty="0">
                <a:latin typeface="Meiryo UI" panose="020B0604030504040204" pitchFamily="50" charset="-128"/>
                <a:ea typeface="Meiryo UI" panose="020B0604030504040204" pitchFamily="50" charset="-128"/>
              </a:rPr>
              <a:t>（カードは日本語で凝乳</a:t>
            </a:r>
            <a:r>
              <a:rPr lang="ja-JP" altLang="en-US" sz="2000" dirty="0" err="1">
                <a:latin typeface="Meiryo UI" panose="020B0604030504040204" pitchFamily="50" charset="-128"/>
                <a:ea typeface="Meiryo UI" panose="020B0604030504040204" pitchFamily="50" charset="-128"/>
              </a:rPr>
              <a:t>ぎょうにゅう</a:t>
            </a:r>
            <a:r>
              <a:rPr lang="ja-JP" altLang="en-US" sz="2800" dirty="0">
                <a:latin typeface="Meiryo UI" panose="020B0604030504040204" pitchFamily="50" charset="-128"/>
                <a:ea typeface="Meiryo UI" panose="020B0604030504040204" pitchFamily="50" charset="-128"/>
              </a:rPr>
              <a:t>）</a:t>
            </a:r>
            <a:endParaRPr lang="en-US" altLang="ja-JP" sz="2800" dirty="0">
              <a:latin typeface="Meiryo UI" panose="020B0604030504040204" pitchFamily="50" charset="-128"/>
              <a:ea typeface="Meiryo UI" panose="020B0604030504040204" pitchFamily="50" charset="-128"/>
            </a:endParaRPr>
          </a:p>
          <a:p>
            <a:pPr marL="719138" indent="-514350">
              <a:buFontTx/>
              <a:buNone/>
              <a:defRPr/>
            </a:pPr>
            <a:r>
              <a:rPr lang="ja-JP" altLang="en-US" sz="2800" dirty="0">
                <a:latin typeface="Meiryo UI" panose="020B0604030504040204" pitchFamily="50" charset="-128"/>
                <a:ea typeface="Meiryo UI" panose="020B0604030504040204" pitchFamily="50" charset="-128"/>
              </a:rPr>
              <a:t>ここまではヨーグルトとほぼ同じ。</a:t>
            </a:r>
            <a:br>
              <a:rPr lang="en-US" altLang="ja-JP" sz="2800" dirty="0">
                <a:latin typeface="Meiryo UI" panose="020B0604030504040204" pitchFamily="50" charset="-128"/>
                <a:ea typeface="Meiryo UI" panose="020B0604030504040204" pitchFamily="50" charset="-128"/>
              </a:rPr>
            </a:br>
            <a:r>
              <a:rPr lang="ja-JP" altLang="en-US" sz="2800" dirty="0">
                <a:latin typeface="Meiryo UI" panose="020B0604030504040204" pitchFamily="50" charset="-128"/>
                <a:ea typeface="Meiryo UI" panose="020B0604030504040204" pitchFamily="50" charset="-128"/>
              </a:rPr>
              <a:t>ここで水分を取り除くことで、</a:t>
            </a:r>
            <a:br>
              <a:rPr lang="en-US" altLang="ja-JP" sz="2800" dirty="0">
                <a:latin typeface="Meiryo UI" panose="020B0604030504040204" pitchFamily="50" charset="-128"/>
                <a:ea typeface="Meiryo UI" panose="020B0604030504040204" pitchFamily="50" charset="-128"/>
              </a:rPr>
            </a:br>
            <a:r>
              <a:rPr lang="ja-JP" altLang="en-US" sz="2800" dirty="0">
                <a:latin typeface="Meiryo UI" panose="020B0604030504040204" pitchFamily="50" charset="-128"/>
                <a:ea typeface="Meiryo UI" panose="020B0604030504040204" pitchFamily="50" charset="-128"/>
              </a:rPr>
              <a:t>ヨーグルトとは違う道を歩む。</a:t>
            </a:r>
            <a:endParaRPr lang="en-US" altLang="ja-JP" sz="2800" dirty="0">
              <a:latin typeface="Meiryo UI" panose="020B0604030504040204" pitchFamily="50" charset="-128"/>
              <a:ea typeface="Meiryo UI" panose="020B0604030504040204" pitchFamily="50" charset="-128"/>
            </a:endParaRPr>
          </a:p>
          <a:p>
            <a:pPr marL="719138" indent="-514350">
              <a:buFontTx/>
              <a:buNone/>
              <a:defRPr/>
            </a:pPr>
            <a:br>
              <a:rPr lang="en-US" altLang="ja-JP" sz="2800" b="1" dirty="0">
                <a:latin typeface="Meiryo UI" panose="020B0604030504040204" pitchFamily="50" charset="-128"/>
                <a:ea typeface="Meiryo UI" panose="020B0604030504040204" pitchFamily="50" charset="-128"/>
              </a:rPr>
            </a:br>
            <a:r>
              <a:rPr lang="ja-JP" altLang="en-US" sz="2800" dirty="0">
                <a:latin typeface="Meiryo UI" panose="020B0604030504040204" pitchFamily="50" charset="-128"/>
                <a:ea typeface="Meiryo UI" panose="020B0604030504040204" pitchFamily="50" charset="-128"/>
              </a:rPr>
              <a:t>取り除かれる水分のことを</a:t>
            </a:r>
            <a:r>
              <a:rPr lang="ja-JP" altLang="en-US" sz="2800" b="1" dirty="0">
                <a:latin typeface="Meiryo UI" panose="020B0604030504040204" pitchFamily="50" charset="-128"/>
                <a:ea typeface="Meiryo UI" panose="020B0604030504040204" pitchFamily="50" charset="-128"/>
              </a:rPr>
              <a:t>「</a:t>
            </a:r>
            <a:r>
              <a:rPr lang="ja-JP" altLang="en-US" sz="2800" b="1" dirty="0">
                <a:solidFill>
                  <a:srgbClr val="FF0000"/>
                </a:solidFill>
                <a:latin typeface="Meiryo UI" panose="020B0604030504040204" pitchFamily="50" charset="-128"/>
                <a:ea typeface="Meiryo UI" panose="020B0604030504040204" pitchFamily="50" charset="-128"/>
              </a:rPr>
              <a:t>ホエイ</a:t>
            </a:r>
            <a:r>
              <a:rPr lang="ja-JP" altLang="en-US" sz="2800" b="1" dirty="0">
                <a:latin typeface="Meiryo UI" panose="020B0604030504040204" pitchFamily="50" charset="-128"/>
                <a:ea typeface="Meiryo UI" panose="020B0604030504040204" pitchFamily="50" charset="-128"/>
              </a:rPr>
              <a:t>」</a:t>
            </a:r>
            <a:r>
              <a:rPr lang="ja-JP" altLang="en-US" sz="2800" dirty="0">
                <a:latin typeface="Meiryo UI" panose="020B0604030504040204" pitchFamily="50" charset="-128"/>
                <a:ea typeface="Meiryo UI" panose="020B0604030504040204" pitchFamily="50" charset="-128"/>
              </a:rPr>
              <a:t>という。</a:t>
            </a:r>
            <a:br>
              <a:rPr lang="en-US" altLang="ja-JP" sz="2800" dirty="0">
                <a:latin typeface="Meiryo UI" panose="020B0604030504040204" pitchFamily="50" charset="-128"/>
                <a:ea typeface="Meiryo UI" panose="020B0604030504040204" pitchFamily="50" charset="-128"/>
              </a:rPr>
            </a:br>
            <a:r>
              <a:rPr lang="ja-JP" altLang="en-US" sz="2800" dirty="0">
                <a:latin typeface="Meiryo UI" panose="020B0604030504040204" pitchFamily="50" charset="-128"/>
                <a:ea typeface="Meiryo UI" panose="020B0604030504040204" pitchFamily="50" charset="-128"/>
              </a:rPr>
              <a:t>（ホエイは日本語で　乳清</a:t>
            </a:r>
            <a:r>
              <a:rPr lang="ja-JP" altLang="en-US" sz="2000" dirty="0" err="1">
                <a:latin typeface="Meiryo UI" panose="020B0604030504040204" pitchFamily="50" charset="-128"/>
                <a:ea typeface="Meiryo UI" panose="020B0604030504040204" pitchFamily="50" charset="-128"/>
              </a:rPr>
              <a:t>にゅうせい</a:t>
            </a:r>
            <a:r>
              <a:rPr lang="ja-JP" altLang="en-US" sz="2800" dirty="0">
                <a:latin typeface="Meiryo UI" panose="020B0604030504040204" pitchFamily="50" charset="-128"/>
                <a:ea typeface="Meiryo UI" panose="020B0604030504040204" pitchFamily="50" charset="-128"/>
              </a:rPr>
              <a:t>）</a:t>
            </a:r>
            <a:endParaRPr lang="en-US" altLang="ja-JP" sz="2800" dirty="0">
              <a:latin typeface="Meiryo UI" panose="020B0604030504040204" pitchFamily="50" charset="-128"/>
              <a:ea typeface="Meiryo UI" panose="020B0604030504040204" pitchFamily="50" charset="-128"/>
            </a:endParaRPr>
          </a:p>
          <a:p>
            <a:pPr marL="719138" indent="-514350">
              <a:buFontTx/>
              <a:buNone/>
              <a:defRPr/>
            </a:pPr>
            <a:endParaRPr lang="en-US" altLang="ja-JP" sz="2800" b="1" dirty="0">
              <a:solidFill>
                <a:srgbClr val="FF0000"/>
              </a:solidFill>
              <a:latin typeface="Meiryo UI" panose="020B0604030504040204" pitchFamily="50" charset="-128"/>
              <a:ea typeface="Meiryo UI" panose="020B0604030504040204" pitchFamily="50" charset="-128"/>
            </a:endParaRPr>
          </a:p>
          <a:p>
            <a:pPr marL="719138" indent="-514350">
              <a:buFontTx/>
              <a:buNone/>
              <a:defRPr/>
            </a:pPr>
            <a:r>
              <a:rPr lang="ja-JP" altLang="en-US" sz="2800" dirty="0">
                <a:solidFill>
                  <a:srgbClr val="FF0000"/>
                </a:solidFill>
                <a:latin typeface="Meiryo UI" panose="020B0604030504040204" pitchFamily="50" charset="-128"/>
                <a:ea typeface="Meiryo UI" panose="020B0604030504040204" pitchFamily="50" charset="-128"/>
              </a:rPr>
              <a:t>カードを細かく切ると</a:t>
            </a:r>
            <a:r>
              <a:rPr lang="ja-JP" altLang="en-US" sz="2800" b="1" dirty="0">
                <a:solidFill>
                  <a:srgbClr val="FF0000"/>
                </a:solidFill>
                <a:latin typeface="Meiryo UI" panose="020B0604030504040204" pitchFamily="50" charset="-128"/>
                <a:ea typeface="Meiryo UI" panose="020B0604030504040204" pitchFamily="50" charset="-128"/>
              </a:rPr>
              <a:t>ホエイが分離</a:t>
            </a:r>
            <a:r>
              <a:rPr lang="ja-JP" altLang="en-US" sz="2800" dirty="0">
                <a:latin typeface="Meiryo UI" panose="020B0604030504040204" pitchFamily="50" charset="-128"/>
                <a:ea typeface="Meiryo UI" panose="020B0604030504040204" pitchFamily="50" charset="-128"/>
              </a:rPr>
              <a:t>していく。</a:t>
            </a:r>
          </a:p>
        </p:txBody>
      </p:sp>
      <p:sp>
        <p:nvSpPr>
          <p:cNvPr id="30724" name="テキスト ボックス 8">
            <a:extLst>
              <a:ext uri="{FF2B5EF4-FFF2-40B4-BE49-F238E27FC236}">
                <a16:creationId xmlns:a16="http://schemas.microsoft.com/office/drawing/2014/main" id="{E3B56295-C125-4C19-834F-6097FBC0C4A2}"/>
              </a:ext>
            </a:extLst>
          </p:cNvPr>
          <p:cNvSpPr txBox="1">
            <a:spLocks noChangeArrowheads="1"/>
          </p:cNvSpPr>
          <p:nvPr/>
        </p:nvSpPr>
        <p:spPr bwMode="auto">
          <a:xfrm>
            <a:off x="7392988" y="2627313"/>
            <a:ext cx="6905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1600" b="1">
                <a:latin typeface="Meiryo UI" panose="020B0604030504040204" pitchFamily="34" charset="-128"/>
                <a:ea typeface="Meiryo UI" panose="020B0604030504040204" pitchFamily="34" charset="-128"/>
              </a:rPr>
              <a:t>２．</a:t>
            </a:r>
          </a:p>
        </p:txBody>
      </p:sp>
      <p:sp>
        <p:nvSpPr>
          <p:cNvPr id="10" name="角丸四角形 9">
            <a:extLst>
              <a:ext uri="{FF2B5EF4-FFF2-40B4-BE49-F238E27FC236}">
                <a16:creationId xmlns:a16="http://schemas.microsoft.com/office/drawing/2014/main" id="{35FB46A8-D578-427C-A05D-476C2223B20F}"/>
              </a:ext>
            </a:extLst>
          </p:cNvPr>
          <p:cNvSpPr/>
          <p:nvPr/>
        </p:nvSpPr>
        <p:spPr>
          <a:xfrm>
            <a:off x="7386638" y="2581275"/>
            <a:ext cx="1503362" cy="76835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 name="テキスト ボックス 11">
            <a:extLst>
              <a:ext uri="{FF2B5EF4-FFF2-40B4-BE49-F238E27FC236}">
                <a16:creationId xmlns:a16="http://schemas.microsoft.com/office/drawing/2014/main" id="{ECB4661C-8209-417A-BB7D-A72879C02FC0}"/>
              </a:ext>
            </a:extLst>
          </p:cNvPr>
          <p:cNvSpPr txBox="1"/>
          <p:nvPr/>
        </p:nvSpPr>
        <p:spPr bwMode="auto">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EF97C265-650C-40EC-AE6F-115A77E51B96}"/>
              </a:ext>
            </a:extLst>
          </p:cNvPr>
          <p:cNvSpPr txBox="1"/>
          <p:nvPr/>
        </p:nvSpPr>
        <p:spPr bwMode="auto">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コンテンツ プレースホルダー 2">
            <a:extLst>
              <a:ext uri="{FF2B5EF4-FFF2-40B4-BE49-F238E27FC236}">
                <a16:creationId xmlns:a16="http://schemas.microsoft.com/office/drawing/2014/main" id="{E7AF0A6F-E8DA-4236-891B-6EFB2F46FBCE}"/>
              </a:ext>
            </a:extLst>
          </p:cNvPr>
          <p:cNvSpPr>
            <a:spLocks noGrp="1" noChangeArrowheads="1"/>
          </p:cNvSpPr>
          <p:nvPr>
            <p:ph idx="1"/>
          </p:nvPr>
        </p:nvSpPr>
        <p:spPr>
          <a:xfrm>
            <a:off x="269875" y="252413"/>
            <a:ext cx="8229600" cy="509587"/>
          </a:xfrm>
        </p:spPr>
        <p:txBody>
          <a:bodyPr/>
          <a:lstStyle/>
          <a:p>
            <a:pPr marL="0" indent="0">
              <a:buFontTx/>
              <a:buNone/>
            </a:pPr>
            <a:r>
              <a:rPr lang="ja-JP" altLang="en-US" sz="2800" b="1" dirty="0">
                <a:latin typeface="Meiryo UI" panose="020B0604030504040204" pitchFamily="34" charset="-128"/>
                <a:ea typeface="Meiryo UI" panose="020B0604030504040204" pitchFamily="34" charset="-128"/>
              </a:rPr>
              <a:t>カッティングの様子</a:t>
            </a:r>
          </a:p>
        </p:txBody>
      </p:sp>
      <p:grpSp>
        <p:nvGrpSpPr>
          <p:cNvPr id="3" name="グループ化 2">
            <a:extLst>
              <a:ext uri="{FF2B5EF4-FFF2-40B4-BE49-F238E27FC236}">
                <a16:creationId xmlns:a16="http://schemas.microsoft.com/office/drawing/2014/main" id="{D607668E-8692-451E-BD98-5F0BBCEE5EF2}"/>
              </a:ext>
            </a:extLst>
          </p:cNvPr>
          <p:cNvGrpSpPr/>
          <p:nvPr/>
        </p:nvGrpSpPr>
        <p:grpSpPr>
          <a:xfrm>
            <a:off x="684213" y="900113"/>
            <a:ext cx="7815262" cy="5364162"/>
            <a:chOff x="684213" y="900113"/>
            <a:chExt cx="7815262" cy="5364162"/>
          </a:xfrm>
        </p:grpSpPr>
        <p:pic>
          <p:nvPicPr>
            <p:cNvPr id="31747" name="Picture 2">
              <a:extLst>
                <a:ext uri="{FF2B5EF4-FFF2-40B4-BE49-F238E27FC236}">
                  <a16:creationId xmlns:a16="http://schemas.microsoft.com/office/drawing/2014/main" id="{A3BF8B72-2C5B-49AC-9AA6-17BAC095B1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900113"/>
              <a:ext cx="3806825" cy="2528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 name="図 5">
              <a:extLst>
                <a:ext uri="{FF2B5EF4-FFF2-40B4-BE49-F238E27FC236}">
                  <a16:creationId xmlns:a16="http://schemas.microsoft.com/office/drawing/2014/main" id="{220B6FDA-0AAA-4297-A6D5-26B8771425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1850" y="3505200"/>
              <a:ext cx="3857625"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7" descr="http://www.collinedicanossa.it/adm/Images/contents/large/Spino.jpg">
              <a:extLst>
                <a:ext uri="{FF2B5EF4-FFF2-40B4-BE49-F238E27FC236}">
                  <a16:creationId xmlns:a16="http://schemas.microsoft.com/office/drawing/2014/main" id="{1F0C9B81-7A37-497A-BE07-409B58CDC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3505200"/>
              <a:ext cx="3806825"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図 7">
              <a:extLst>
                <a:ext uri="{FF2B5EF4-FFF2-40B4-BE49-F238E27FC236}">
                  <a16:creationId xmlns:a16="http://schemas.microsoft.com/office/drawing/2014/main" id="{94DAFE83-FA17-4D3E-91D6-C76434D0EB6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1850" y="900113"/>
              <a:ext cx="3857625"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51" name="スライド番号プレースホルダー 1">
            <a:extLst>
              <a:ext uri="{FF2B5EF4-FFF2-40B4-BE49-F238E27FC236}">
                <a16:creationId xmlns:a16="http://schemas.microsoft.com/office/drawing/2014/main" id="{FF2EB53D-670A-4270-BDFC-6AABA6393E7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0E0716B-33A2-4B93-91B4-6C061C5A702D}" type="slidenum">
              <a:rPr lang="en-US" altLang="ja-JP" sz="1400" smtClean="0"/>
              <a:pPr>
                <a:spcBef>
                  <a:spcPct val="0"/>
                </a:spcBef>
                <a:buFontTx/>
                <a:buNone/>
              </a:pPr>
              <a:t>22</a:t>
            </a:fld>
            <a:endParaRPr lang="en-US" altLang="ja-JP" sz="1400"/>
          </a:p>
        </p:txBody>
      </p:sp>
      <p:sp>
        <p:nvSpPr>
          <p:cNvPr id="12" name="テキスト ボックス 11">
            <a:extLst>
              <a:ext uri="{FF2B5EF4-FFF2-40B4-BE49-F238E27FC236}">
                <a16:creationId xmlns:a16="http://schemas.microsoft.com/office/drawing/2014/main" id="{650DA87E-7766-4DD6-B7F4-8E94BB589DF6}"/>
              </a:ext>
            </a:extLst>
          </p:cNvPr>
          <p:cNvSpPr txBox="1"/>
          <p:nvPr/>
        </p:nvSpPr>
        <p:spPr bwMode="auto">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CE5DC6B1-E33E-4CC3-906C-391F3F2B3F99}"/>
              </a:ext>
            </a:extLst>
          </p:cNvPr>
          <p:cNvSpPr txBox="1"/>
          <p:nvPr/>
        </p:nvSpPr>
        <p:spPr bwMode="auto">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コンテンツ プレースホルダー 2">
            <a:extLst>
              <a:ext uri="{FF2B5EF4-FFF2-40B4-BE49-F238E27FC236}">
                <a16:creationId xmlns:a16="http://schemas.microsoft.com/office/drawing/2014/main" id="{5E5414DE-67E6-4BEC-A5CE-21CF82C7F98D}"/>
              </a:ext>
            </a:extLst>
          </p:cNvPr>
          <p:cNvSpPr>
            <a:spLocks noGrp="1"/>
          </p:cNvSpPr>
          <p:nvPr>
            <p:ph idx="1"/>
          </p:nvPr>
        </p:nvSpPr>
        <p:spPr>
          <a:xfrm>
            <a:off x="34925" y="188913"/>
            <a:ext cx="8509000" cy="6335712"/>
          </a:xfrm>
        </p:spPr>
        <p:txBody>
          <a:bodyPr/>
          <a:lstStyle/>
          <a:p>
            <a:pPr marL="204788" indent="0">
              <a:buFontTx/>
              <a:buNone/>
              <a:defRPr/>
            </a:pPr>
            <a:r>
              <a:rPr lang="ja-JP" altLang="en-US" b="1" dirty="0">
                <a:latin typeface="Meiryo UI" panose="020B0604030504040204" pitchFamily="50" charset="-128"/>
                <a:ea typeface="Meiryo UI" panose="020B0604030504040204" pitchFamily="50" charset="-128"/>
              </a:rPr>
              <a:t>３．モールディング</a:t>
            </a: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型詰め</a:t>
            </a: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と　４．型出し</a:t>
            </a:r>
            <a:endParaRPr lang="en-US" altLang="ja-JP" b="1" dirty="0">
              <a:latin typeface="Meiryo UI" panose="020B0604030504040204" pitchFamily="50" charset="-128"/>
              <a:ea typeface="Meiryo UI" panose="020B0604030504040204" pitchFamily="50" charset="-128"/>
            </a:endParaRPr>
          </a:p>
          <a:p>
            <a:pPr marL="719138" indent="-514350">
              <a:buFontTx/>
              <a:buNone/>
              <a:defRPr/>
            </a:pPr>
            <a:r>
              <a:rPr lang="ja-JP" altLang="en-US" sz="2800" dirty="0">
                <a:latin typeface="Meiryo UI" panose="020B0604030504040204" pitchFamily="50" charset="-128"/>
                <a:ea typeface="Meiryo UI" panose="020B0604030504040204" pitchFamily="50" charset="-128"/>
              </a:rPr>
              <a:t>チーズの形を造る工程。</a:t>
            </a:r>
            <a:br>
              <a:rPr lang="en-US" altLang="ja-JP" sz="2800" dirty="0">
                <a:latin typeface="Meiryo UI" panose="020B0604030504040204" pitchFamily="50" charset="-128"/>
                <a:ea typeface="Meiryo UI" panose="020B0604030504040204" pitchFamily="50" charset="-128"/>
              </a:rPr>
            </a:br>
            <a:r>
              <a:rPr lang="ja-JP" altLang="en-US" sz="2800" dirty="0">
                <a:latin typeface="Meiryo UI" panose="020B0604030504040204" pitchFamily="50" charset="-128"/>
                <a:ea typeface="Meiryo UI" panose="020B0604030504040204" pitchFamily="50" charset="-128"/>
              </a:rPr>
              <a:t>一定の大きさに切ったカードを</a:t>
            </a:r>
            <a:r>
              <a:rPr lang="ja-JP" altLang="en-US" sz="2800" b="1" dirty="0">
                <a:latin typeface="Meiryo UI" panose="020B0604030504040204" pitchFamily="50" charset="-128"/>
                <a:ea typeface="Meiryo UI" panose="020B0604030504040204" pitchFamily="50" charset="-128"/>
              </a:rPr>
              <a:t>モールド</a:t>
            </a:r>
            <a:r>
              <a:rPr lang="ja-JP" altLang="en-US" sz="2800" dirty="0">
                <a:latin typeface="Meiryo UI" panose="020B0604030504040204" pitchFamily="50" charset="-128"/>
                <a:ea typeface="Meiryo UI" panose="020B0604030504040204" pitchFamily="50" charset="-128"/>
              </a:rPr>
              <a:t>に入れる。</a:t>
            </a:r>
            <a:br>
              <a:rPr lang="en-US" altLang="ja-JP" sz="2800" dirty="0">
                <a:latin typeface="Meiryo UI" panose="020B0604030504040204" pitchFamily="50" charset="-128"/>
                <a:ea typeface="Meiryo UI" panose="020B0604030504040204" pitchFamily="50" charset="-128"/>
              </a:rPr>
            </a:br>
            <a:r>
              <a:rPr lang="ja-JP" altLang="en-US" sz="2000" b="1" dirty="0">
                <a:latin typeface="Meiryo UI" panose="020B0604030504040204" pitchFamily="50" charset="-128"/>
                <a:ea typeface="Meiryo UI" panose="020B0604030504040204" pitchFamily="50" charset="-128"/>
              </a:rPr>
              <a:t>（チーズによって大きさ・形状がいろいろある）</a:t>
            </a:r>
            <a:endParaRPr lang="en-US" altLang="ja-JP" sz="2000" b="1" dirty="0">
              <a:latin typeface="Meiryo UI" panose="020B0604030504040204" pitchFamily="50" charset="-128"/>
              <a:ea typeface="Meiryo UI" panose="020B0604030504040204" pitchFamily="50" charset="-128"/>
            </a:endParaRPr>
          </a:p>
          <a:p>
            <a:pPr marL="719138" indent="-514350">
              <a:buFontTx/>
              <a:buNone/>
              <a:defRPr/>
            </a:pPr>
            <a:endParaRPr lang="en-US" altLang="ja-JP" sz="1400" dirty="0">
              <a:latin typeface="Meiryo UI" panose="020B0604030504040204" pitchFamily="50" charset="-128"/>
              <a:ea typeface="Meiryo UI" panose="020B0604030504040204" pitchFamily="50" charset="-128"/>
            </a:endParaRPr>
          </a:p>
          <a:p>
            <a:pPr marL="719138" indent="-514350">
              <a:buFontTx/>
              <a:buNone/>
              <a:defRPr/>
            </a:pPr>
            <a:r>
              <a:rPr lang="ja-JP" altLang="en-US" sz="2800" dirty="0">
                <a:latin typeface="Meiryo UI" panose="020B0604030504040204" pitchFamily="50" charset="-128"/>
                <a:ea typeface="Meiryo UI" panose="020B0604030504040204" pitchFamily="50" charset="-128"/>
              </a:rPr>
              <a:t>モールドの中で、細かくなったカード同士がくっつき</a:t>
            </a:r>
            <a:br>
              <a:rPr lang="en-US" altLang="ja-JP" sz="2800" dirty="0">
                <a:latin typeface="Meiryo UI" panose="020B0604030504040204" pitchFamily="50" charset="-128"/>
                <a:ea typeface="Meiryo UI" panose="020B0604030504040204" pitchFamily="50" charset="-128"/>
              </a:rPr>
            </a:br>
            <a:r>
              <a:rPr lang="ja-JP" altLang="en-US" sz="2800" dirty="0">
                <a:latin typeface="Meiryo UI" panose="020B0604030504040204" pitchFamily="50" charset="-128"/>
                <a:ea typeface="Meiryo UI" panose="020B0604030504040204" pitchFamily="50" charset="-128"/>
              </a:rPr>
              <a:t>きれいな形を造っていく。</a:t>
            </a:r>
            <a:endParaRPr lang="en-US" altLang="ja-JP" sz="2800" dirty="0">
              <a:latin typeface="Meiryo UI" panose="020B0604030504040204" pitchFamily="50" charset="-128"/>
              <a:ea typeface="Meiryo UI" panose="020B0604030504040204" pitchFamily="50" charset="-128"/>
            </a:endParaRPr>
          </a:p>
          <a:p>
            <a:pPr marL="719138" indent="-514350">
              <a:buFontTx/>
              <a:buNone/>
              <a:defRPr/>
            </a:pPr>
            <a:r>
              <a:rPr lang="ja-JP" altLang="en-US" sz="2800" dirty="0">
                <a:latin typeface="Meiryo UI" panose="020B0604030504040204" pitchFamily="50" charset="-128"/>
                <a:ea typeface="Meiryo UI" panose="020B0604030504040204" pitchFamily="50" charset="-128"/>
              </a:rPr>
              <a:t>同時に余分なホエイが抜けていく。</a:t>
            </a:r>
            <a:endParaRPr lang="en-US" altLang="ja-JP" sz="2800" dirty="0">
              <a:latin typeface="Meiryo UI" panose="020B0604030504040204" pitchFamily="50" charset="-128"/>
              <a:ea typeface="Meiryo UI" panose="020B0604030504040204" pitchFamily="50" charset="-128"/>
            </a:endParaRPr>
          </a:p>
          <a:p>
            <a:pPr marL="719138" indent="-514350">
              <a:buFontTx/>
              <a:buNone/>
              <a:defRPr/>
            </a:pPr>
            <a:r>
              <a:rPr lang="ja-JP" altLang="en-US" sz="2800" dirty="0">
                <a:latin typeface="Meiryo UI" panose="020B0604030504040204" pitchFamily="50" charset="-128"/>
                <a:ea typeface="Meiryo UI" panose="020B0604030504040204" pitchFamily="50" charset="-128"/>
              </a:rPr>
              <a:t>ある程度したら、ひっくり返して（</a:t>
            </a:r>
            <a:r>
              <a:rPr lang="ja-JP" altLang="en-US" sz="2800" b="1" dirty="0">
                <a:latin typeface="Meiryo UI" panose="020B0604030504040204" pitchFamily="50" charset="-128"/>
                <a:ea typeface="Meiryo UI" panose="020B0604030504040204" pitchFamily="50" charset="-128"/>
              </a:rPr>
              <a:t>反転</a:t>
            </a:r>
            <a:r>
              <a:rPr lang="ja-JP" altLang="en-US" sz="2800" dirty="0">
                <a:latin typeface="Meiryo UI" panose="020B0604030504040204" pitchFamily="50" charset="-128"/>
                <a:ea typeface="Meiryo UI" panose="020B0604030504040204" pitchFamily="50" charset="-128"/>
              </a:rPr>
              <a:t>）</a:t>
            </a:r>
            <a:br>
              <a:rPr lang="en-US" altLang="ja-JP" sz="2800" dirty="0">
                <a:latin typeface="Meiryo UI" panose="020B0604030504040204" pitchFamily="50" charset="-128"/>
                <a:ea typeface="Meiryo UI" panose="020B0604030504040204" pitchFamily="50" charset="-128"/>
              </a:rPr>
            </a:br>
            <a:r>
              <a:rPr lang="ja-JP" altLang="en-US" sz="2800" dirty="0">
                <a:latin typeface="Meiryo UI" panose="020B0604030504040204" pitchFamily="50" charset="-128"/>
                <a:ea typeface="Meiryo UI" panose="020B0604030504040204" pitchFamily="50" charset="-128"/>
              </a:rPr>
              <a:t>形を整えたら型から出す。</a:t>
            </a:r>
          </a:p>
        </p:txBody>
      </p:sp>
      <p:sp>
        <p:nvSpPr>
          <p:cNvPr id="32772" name="テキスト ボックス 8">
            <a:extLst>
              <a:ext uri="{FF2B5EF4-FFF2-40B4-BE49-F238E27FC236}">
                <a16:creationId xmlns:a16="http://schemas.microsoft.com/office/drawing/2014/main" id="{EE2FAE35-8DD1-4035-9C27-268015FAB2D2}"/>
              </a:ext>
            </a:extLst>
          </p:cNvPr>
          <p:cNvSpPr txBox="1">
            <a:spLocks noChangeArrowheads="1"/>
          </p:cNvSpPr>
          <p:nvPr/>
        </p:nvSpPr>
        <p:spPr bwMode="auto">
          <a:xfrm>
            <a:off x="7599363" y="3429000"/>
            <a:ext cx="723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ja-JP" sz="1600" b="1">
                <a:latin typeface="Meiryo UI" panose="020B0604030504040204" pitchFamily="34" charset="-128"/>
                <a:ea typeface="Meiryo UI" panose="020B0604030504040204" pitchFamily="34" charset="-128"/>
              </a:rPr>
              <a:t>3</a:t>
            </a:r>
            <a:r>
              <a:rPr lang="ja-JP" altLang="en-US" sz="1600" b="1">
                <a:latin typeface="Meiryo UI" panose="020B0604030504040204" pitchFamily="34" charset="-128"/>
                <a:ea typeface="Meiryo UI" panose="020B0604030504040204" pitchFamily="34" charset="-128"/>
              </a:rPr>
              <a:t>．</a:t>
            </a:r>
          </a:p>
        </p:txBody>
      </p:sp>
      <p:grpSp>
        <p:nvGrpSpPr>
          <p:cNvPr id="3" name="グループ化 2">
            <a:extLst>
              <a:ext uri="{FF2B5EF4-FFF2-40B4-BE49-F238E27FC236}">
                <a16:creationId xmlns:a16="http://schemas.microsoft.com/office/drawing/2014/main" id="{F0EDF03F-58C3-4912-A5C6-653F616F5937}"/>
              </a:ext>
            </a:extLst>
          </p:cNvPr>
          <p:cNvGrpSpPr/>
          <p:nvPr/>
        </p:nvGrpSpPr>
        <p:grpSpPr>
          <a:xfrm>
            <a:off x="7596188" y="85725"/>
            <a:ext cx="1439862" cy="6583363"/>
            <a:chOff x="7596188" y="85725"/>
            <a:chExt cx="1439862" cy="6583363"/>
          </a:xfrm>
        </p:grpSpPr>
        <p:pic>
          <p:nvPicPr>
            <p:cNvPr id="32770" name="図 16">
              <a:extLst>
                <a:ext uri="{FF2B5EF4-FFF2-40B4-BE49-F238E27FC236}">
                  <a16:creationId xmlns:a16="http://schemas.microsoft.com/office/drawing/2014/main" id="{6CD4863C-FC8B-4D79-A60E-971F64074A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96188" y="85725"/>
              <a:ext cx="1338262"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角丸四角形 9">
              <a:extLst>
                <a:ext uri="{FF2B5EF4-FFF2-40B4-BE49-F238E27FC236}">
                  <a16:creationId xmlns:a16="http://schemas.microsoft.com/office/drawing/2014/main" id="{59FC2814-0438-41F4-A08E-DFEF76A2637C}"/>
                </a:ext>
              </a:extLst>
            </p:cNvPr>
            <p:cNvSpPr/>
            <p:nvPr/>
          </p:nvSpPr>
          <p:spPr>
            <a:xfrm>
              <a:off x="7600950" y="3355975"/>
              <a:ext cx="1435100" cy="151288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pic>
        <p:nvPicPr>
          <p:cNvPr id="32774" name="Picture 2">
            <a:extLst>
              <a:ext uri="{FF2B5EF4-FFF2-40B4-BE49-F238E27FC236}">
                <a16:creationId xmlns:a16="http://schemas.microsoft.com/office/drawing/2014/main" id="{BB11DB49-CBB2-453D-A4B3-0C96B76C5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5963" y="4797425"/>
            <a:ext cx="1982787" cy="168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5" name="Picture 4" descr="DSCF3798-2">
            <a:extLst>
              <a:ext uri="{FF2B5EF4-FFF2-40B4-BE49-F238E27FC236}">
                <a16:creationId xmlns:a16="http://schemas.microsoft.com/office/drawing/2014/main" id="{D5015135-87BA-4267-96B7-BF50CC3298C2}"/>
              </a:ext>
            </a:extLst>
          </p:cNvPr>
          <p:cNvPicPr>
            <a:picLocks noChangeAspect="1" noChangeArrowheads="1"/>
          </p:cNvPicPr>
          <p:nvPr/>
        </p:nvPicPr>
        <p:blipFill>
          <a:blip r:embed="rId4">
            <a:lum bright="12000" contrast="8000"/>
            <a:extLst>
              <a:ext uri="{28A0092B-C50C-407E-A947-70E740481C1C}">
                <a14:useLocalDpi xmlns:a14="http://schemas.microsoft.com/office/drawing/2010/main" val="0"/>
              </a:ext>
            </a:extLst>
          </a:blip>
          <a:srcRect/>
          <a:stretch>
            <a:fillRect/>
          </a:stretch>
        </p:blipFill>
        <p:spPr bwMode="auto">
          <a:xfrm>
            <a:off x="600075" y="4797425"/>
            <a:ext cx="196215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6" descr="グリュイエール　プレス">
            <a:extLst>
              <a:ext uri="{FF2B5EF4-FFF2-40B4-BE49-F238E27FC236}">
                <a16:creationId xmlns:a16="http://schemas.microsoft.com/office/drawing/2014/main" id="{62A4A841-8153-4538-AD91-EEB882DD2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4225" y="4005263"/>
            <a:ext cx="1647825"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テキスト ボックス 8">
            <a:extLst>
              <a:ext uri="{FF2B5EF4-FFF2-40B4-BE49-F238E27FC236}">
                <a16:creationId xmlns:a16="http://schemas.microsoft.com/office/drawing/2014/main" id="{E69AE96D-D78F-494E-94B9-3938FA184069}"/>
              </a:ext>
            </a:extLst>
          </p:cNvPr>
          <p:cNvSpPr txBox="1">
            <a:spLocks noChangeArrowheads="1"/>
          </p:cNvSpPr>
          <p:nvPr/>
        </p:nvSpPr>
        <p:spPr bwMode="auto">
          <a:xfrm>
            <a:off x="7593013" y="3954463"/>
            <a:ext cx="13414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1600" b="1">
                <a:latin typeface="Meiryo UI" panose="020B0604030504040204" pitchFamily="34" charset="-128"/>
                <a:ea typeface="Meiryo UI" panose="020B0604030504040204" pitchFamily="34" charset="-128"/>
              </a:rPr>
              <a:t>４．型出し</a:t>
            </a:r>
          </a:p>
        </p:txBody>
      </p:sp>
      <p:sp>
        <p:nvSpPr>
          <p:cNvPr id="15" name="テキスト ボックス 14">
            <a:extLst>
              <a:ext uri="{FF2B5EF4-FFF2-40B4-BE49-F238E27FC236}">
                <a16:creationId xmlns:a16="http://schemas.microsoft.com/office/drawing/2014/main" id="{76BC70B5-7190-4968-8002-4E29B7EAE59F}"/>
              </a:ext>
            </a:extLst>
          </p:cNvPr>
          <p:cNvSpPr txBox="1"/>
          <p:nvPr/>
        </p:nvSpPr>
        <p:spPr bwMode="auto">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81C0D0FD-0564-47C9-9897-AB49A1756E08}"/>
              </a:ext>
            </a:extLst>
          </p:cNvPr>
          <p:cNvSpPr txBox="1"/>
          <p:nvPr/>
        </p:nvSpPr>
        <p:spPr bwMode="auto">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コンテンツ プレースホルダー 2">
            <a:extLst>
              <a:ext uri="{FF2B5EF4-FFF2-40B4-BE49-F238E27FC236}">
                <a16:creationId xmlns:a16="http://schemas.microsoft.com/office/drawing/2014/main" id="{0204DF21-BDF4-4881-A60A-C490647FA377}"/>
              </a:ext>
            </a:extLst>
          </p:cNvPr>
          <p:cNvSpPr>
            <a:spLocks noGrp="1"/>
          </p:cNvSpPr>
          <p:nvPr>
            <p:ph idx="1"/>
          </p:nvPr>
        </p:nvSpPr>
        <p:spPr>
          <a:xfrm>
            <a:off x="34925" y="173038"/>
            <a:ext cx="8291513" cy="6553200"/>
          </a:xfrm>
        </p:spPr>
        <p:txBody>
          <a:bodyPr/>
          <a:lstStyle/>
          <a:p>
            <a:pPr marL="204788" indent="0">
              <a:buFontTx/>
              <a:buNone/>
              <a:defRPr/>
            </a:pPr>
            <a:r>
              <a:rPr lang="ja-JP" altLang="en-US" b="1" dirty="0">
                <a:latin typeface="Meiryo UI" panose="020B0604030504040204" pitchFamily="50" charset="-128"/>
                <a:ea typeface="Meiryo UI" panose="020B0604030504040204" pitchFamily="50" charset="-128"/>
              </a:rPr>
              <a:t>５．加塩と微生物の添加</a:t>
            </a:r>
            <a:br>
              <a:rPr lang="en-US" altLang="ja-JP" sz="1800" b="1" dirty="0">
                <a:latin typeface="Meiryo UI" panose="020B0604030504040204" pitchFamily="50" charset="-128"/>
                <a:ea typeface="Meiryo UI" panose="020B0604030504040204" pitchFamily="50" charset="-128"/>
              </a:rPr>
            </a:br>
            <a:endParaRPr lang="en-US" altLang="ja-JP" sz="1800" b="1" dirty="0">
              <a:latin typeface="Meiryo UI" panose="020B0604030504040204" pitchFamily="50" charset="-128"/>
              <a:ea typeface="Meiryo UI" panose="020B0604030504040204" pitchFamily="50" charset="-128"/>
            </a:endParaRPr>
          </a:p>
          <a:p>
            <a:pPr marL="719138" indent="-514350">
              <a:buFont typeface="Wingdings" panose="05000000000000000000" pitchFamily="2" charset="2"/>
              <a:buChar char="l"/>
              <a:defRPr/>
            </a:pPr>
            <a:r>
              <a:rPr lang="ja-JP" altLang="en-US" b="1" dirty="0">
                <a:latin typeface="Meiryo UI" panose="020B0604030504040204" pitchFamily="50" charset="-128"/>
                <a:ea typeface="Meiryo UI" panose="020B0604030504040204" pitchFamily="50" charset="-128"/>
              </a:rPr>
              <a:t>加塩（かえん）</a:t>
            </a:r>
            <a:endParaRPr lang="en-US" altLang="ja-JP" b="1" dirty="0">
              <a:latin typeface="Meiryo UI" panose="020B0604030504040204" pitchFamily="50" charset="-128"/>
              <a:ea typeface="Meiryo UI" panose="020B0604030504040204" pitchFamily="50" charset="-128"/>
            </a:endParaRPr>
          </a:p>
          <a:p>
            <a:pPr marL="719138" indent="-514350">
              <a:buFontTx/>
              <a:buNone/>
              <a:defRPr/>
            </a:pPr>
            <a:r>
              <a:rPr lang="ja-JP" altLang="en-US" sz="2800" dirty="0">
                <a:latin typeface="Meiryo UI" panose="020B0604030504040204" pitchFamily="50" charset="-128"/>
                <a:ea typeface="Meiryo UI" panose="020B0604030504040204" pitchFamily="50" charset="-128"/>
              </a:rPr>
              <a:t>塩の役割は、</a:t>
            </a:r>
            <a:endParaRPr lang="en-US" altLang="ja-JP" sz="2800" dirty="0">
              <a:latin typeface="Meiryo UI" panose="020B0604030504040204" pitchFamily="50" charset="-128"/>
              <a:ea typeface="Meiryo UI" panose="020B0604030504040204" pitchFamily="50" charset="-128"/>
            </a:endParaRPr>
          </a:p>
          <a:p>
            <a:pPr marL="719138" indent="-514350">
              <a:buFontTx/>
              <a:buNone/>
              <a:defRPr/>
            </a:pPr>
            <a:r>
              <a:rPr lang="ja-JP" altLang="en-US" sz="2800" b="1" dirty="0">
                <a:latin typeface="Meiryo UI" panose="020B0604030504040204" pitchFamily="50" charset="-128"/>
                <a:ea typeface="Meiryo UI" panose="020B0604030504040204" pitchFamily="50" charset="-128"/>
              </a:rPr>
              <a:t>・雑菌の繁殖を抑え、保存性を高める</a:t>
            </a:r>
            <a:endParaRPr lang="en-US" altLang="ja-JP" sz="2800" b="1" dirty="0">
              <a:latin typeface="Meiryo UI" panose="020B0604030504040204" pitchFamily="50" charset="-128"/>
              <a:ea typeface="Meiryo UI" panose="020B0604030504040204" pitchFamily="50" charset="-128"/>
            </a:endParaRPr>
          </a:p>
          <a:p>
            <a:pPr marL="719138" indent="-514350">
              <a:buFontTx/>
              <a:buNone/>
              <a:defRPr/>
            </a:pPr>
            <a:r>
              <a:rPr lang="ja-JP" altLang="en-US" sz="2800" b="1" dirty="0">
                <a:latin typeface="Meiryo UI" panose="020B0604030504040204" pitchFamily="50" charset="-128"/>
                <a:ea typeface="Meiryo UI" panose="020B0604030504040204" pitchFamily="50" charset="-128"/>
              </a:rPr>
              <a:t>・有用菌が働きやすい環境をつくる</a:t>
            </a:r>
            <a:endParaRPr lang="en-US" altLang="ja-JP" sz="2800" b="1" dirty="0">
              <a:latin typeface="Meiryo UI" panose="020B0604030504040204" pitchFamily="50" charset="-128"/>
              <a:ea typeface="Meiryo UI" panose="020B0604030504040204" pitchFamily="50" charset="-128"/>
            </a:endParaRPr>
          </a:p>
          <a:p>
            <a:pPr marL="719138" indent="-514350">
              <a:buFontTx/>
              <a:buNone/>
              <a:defRPr/>
            </a:pPr>
            <a:r>
              <a:rPr lang="ja-JP" altLang="en-US" sz="2800" b="1" dirty="0">
                <a:latin typeface="Meiryo UI" panose="020B0604030504040204" pitchFamily="50" charset="-128"/>
                <a:ea typeface="Meiryo UI" panose="020B0604030504040204" pitchFamily="50" charset="-128"/>
              </a:rPr>
              <a:t>・酵素の活性をコントロールする</a:t>
            </a:r>
            <a:endParaRPr lang="en-US" altLang="ja-JP" sz="2800" b="1" dirty="0">
              <a:latin typeface="Meiryo UI" panose="020B0604030504040204" pitchFamily="50" charset="-128"/>
              <a:ea typeface="Meiryo UI" panose="020B0604030504040204" pitchFamily="50" charset="-128"/>
            </a:endParaRPr>
          </a:p>
          <a:p>
            <a:pPr marL="719138" indent="-514350">
              <a:buFontTx/>
              <a:buNone/>
              <a:defRPr/>
            </a:pPr>
            <a:r>
              <a:rPr lang="ja-JP" altLang="en-US" sz="2800" b="1" dirty="0">
                <a:latin typeface="Meiryo UI" panose="020B0604030504040204" pitchFamily="50" charset="-128"/>
                <a:ea typeface="Meiryo UI" panose="020B0604030504040204" pitchFamily="50" charset="-128"/>
              </a:rPr>
              <a:t>・チーズに風味を付ける</a:t>
            </a:r>
            <a:endParaRPr lang="en-US" altLang="ja-JP" sz="2800" b="1" dirty="0">
              <a:latin typeface="Meiryo UI" panose="020B0604030504040204" pitchFamily="50" charset="-128"/>
              <a:ea typeface="Meiryo UI" panose="020B0604030504040204" pitchFamily="50" charset="-128"/>
            </a:endParaRPr>
          </a:p>
          <a:p>
            <a:pPr marL="719138" indent="-514350">
              <a:buFontTx/>
              <a:buNone/>
              <a:defRPr/>
            </a:pPr>
            <a:endParaRPr lang="en-US" altLang="ja-JP" sz="1200" b="1" dirty="0">
              <a:latin typeface="Meiryo UI" panose="020B0604030504040204" pitchFamily="50" charset="-128"/>
              <a:ea typeface="Meiryo UI" panose="020B0604030504040204" pitchFamily="50" charset="-128"/>
            </a:endParaRPr>
          </a:p>
          <a:p>
            <a:pPr marL="719138" indent="-514350">
              <a:buFont typeface="Wingdings" panose="05000000000000000000" pitchFamily="2" charset="2"/>
              <a:buChar char="l"/>
              <a:defRPr/>
            </a:pPr>
            <a:r>
              <a:rPr lang="ja-JP" altLang="en-US" b="1" dirty="0">
                <a:latin typeface="Meiryo UI" panose="020B0604030504040204" pitchFamily="50" charset="-128"/>
                <a:ea typeface="Meiryo UI" panose="020B0604030504040204" pitchFamily="50" charset="-128"/>
              </a:rPr>
              <a:t>微生物の添加（カビ、リネンス菌）</a:t>
            </a:r>
            <a:endParaRPr lang="en-US" altLang="ja-JP" b="1" dirty="0">
              <a:latin typeface="Meiryo UI" panose="020B0604030504040204" pitchFamily="50" charset="-128"/>
              <a:ea typeface="Meiryo UI" panose="020B0604030504040204" pitchFamily="50" charset="-128"/>
            </a:endParaRPr>
          </a:p>
          <a:p>
            <a:pPr marL="719138" indent="-514350">
              <a:buFontTx/>
              <a:buNone/>
              <a:defRPr/>
            </a:pPr>
            <a:r>
              <a:rPr lang="ja-JP" altLang="en-US" sz="2800" dirty="0">
                <a:latin typeface="Meiryo UI" panose="020B0604030504040204" pitchFamily="50" charset="-128"/>
                <a:ea typeface="Meiryo UI" panose="020B0604030504040204" pitchFamily="50" charset="-128"/>
              </a:rPr>
              <a:t>白カビ</a:t>
            </a:r>
            <a:r>
              <a:rPr lang="en-US" altLang="ja-JP" sz="2800" dirty="0">
                <a:latin typeface="Meiryo UI" panose="020B0604030504040204" pitchFamily="50" charset="-128"/>
                <a:ea typeface="Meiryo UI" panose="020B0604030504040204" pitchFamily="50" charset="-128"/>
              </a:rPr>
              <a:t>	</a:t>
            </a:r>
            <a:r>
              <a:rPr lang="ja-JP" altLang="en-US" sz="2800" dirty="0">
                <a:latin typeface="Meiryo UI" panose="020B0604030504040204" pitchFamily="50" charset="-128"/>
                <a:ea typeface="Meiryo UI" panose="020B0604030504040204" pitchFamily="50" charset="-128"/>
              </a:rPr>
              <a:t>・・・カビの胞子を吹き付ける。</a:t>
            </a:r>
            <a:endParaRPr lang="en-US" altLang="ja-JP" sz="2800" dirty="0">
              <a:latin typeface="Meiryo UI" panose="020B0604030504040204" pitchFamily="50" charset="-128"/>
              <a:ea typeface="Meiryo UI" panose="020B0604030504040204" pitchFamily="50" charset="-128"/>
            </a:endParaRPr>
          </a:p>
          <a:p>
            <a:pPr marL="719138" indent="-514350">
              <a:buFontTx/>
              <a:buNone/>
              <a:defRPr/>
            </a:pPr>
            <a:r>
              <a:rPr lang="ja-JP" altLang="en-US" sz="2800" dirty="0">
                <a:latin typeface="Meiryo UI" panose="020B0604030504040204" pitchFamily="50" charset="-128"/>
                <a:ea typeface="Meiryo UI" panose="020B0604030504040204" pitchFamily="50" charset="-128"/>
              </a:rPr>
              <a:t>青カビ</a:t>
            </a:r>
            <a:r>
              <a:rPr lang="en-US" altLang="ja-JP" sz="2800" dirty="0">
                <a:latin typeface="Meiryo UI" panose="020B0604030504040204" pitchFamily="50" charset="-128"/>
                <a:ea typeface="Meiryo UI" panose="020B0604030504040204" pitchFamily="50" charset="-128"/>
              </a:rPr>
              <a:t>	</a:t>
            </a:r>
            <a:r>
              <a:rPr lang="ja-JP" altLang="en-US" sz="2800" dirty="0">
                <a:latin typeface="Meiryo UI" panose="020B0604030504040204" pitchFamily="50" charset="-128"/>
                <a:ea typeface="Meiryo UI" panose="020B0604030504040204" pitchFamily="50" charset="-128"/>
              </a:rPr>
              <a:t>・・・原料乳に加える、など。</a:t>
            </a:r>
            <a:endParaRPr lang="en-US" altLang="ja-JP" sz="2800" dirty="0">
              <a:latin typeface="Meiryo UI" panose="020B0604030504040204" pitchFamily="50" charset="-128"/>
              <a:ea typeface="Meiryo UI" panose="020B0604030504040204" pitchFamily="50" charset="-128"/>
            </a:endParaRPr>
          </a:p>
          <a:p>
            <a:pPr marL="719138" indent="-514350">
              <a:buFontTx/>
              <a:buNone/>
              <a:defRPr/>
            </a:pPr>
            <a:r>
              <a:rPr lang="ja-JP" altLang="en-US" sz="2800" dirty="0">
                <a:latin typeface="Meiryo UI" panose="020B0604030504040204" pitchFamily="50" charset="-128"/>
                <a:ea typeface="Meiryo UI" panose="020B0604030504040204" pitchFamily="50" charset="-128"/>
              </a:rPr>
              <a:t>リネンス菌　・・・塩水でチーズを洗って繁殖させる。</a:t>
            </a:r>
            <a:endParaRPr lang="en-US" altLang="ja-JP" sz="2800" dirty="0">
              <a:latin typeface="Meiryo UI" panose="020B0604030504040204" pitchFamily="50" charset="-128"/>
              <a:ea typeface="Meiryo UI" panose="020B0604030504040204" pitchFamily="50" charset="-128"/>
            </a:endParaRPr>
          </a:p>
          <a:p>
            <a:pPr marL="719138" indent="-514350">
              <a:buFontTx/>
              <a:buNone/>
              <a:defRPr/>
            </a:pPr>
            <a:br>
              <a:rPr lang="en-US" altLang="ja-JP" dirty="0">
                <a:latin typeface="Meiryo UI" panose="020B0604030504040204" pitchFamily="50" charset="-128"/>
                <a:ea typeface="Meiryo UI" panose="020B0604030504040204" pitchFamily="50" charset="-128"/>
              </a:rPr>
            </a:br>
            <a:endParaRPr lang="ja-JP" altLang="en-US" dirty="0">
              <a:latin typeface="Meiryo UI" panose="020B0604030504040204" pitchFamily="50" charset="-128"/>
              <a:ea typeface="Meiryo UI" panose="020B0604030504040204" pitchFamily="50" charset="-128"/>
            </a:endParaRPr>
          </a:p>
        </p:txBody>
      </p:sp>
      <p:grpSp>
        <p:nvGrpSpPr>
          <p:cNvPr id="3" name="グループ化 2">
            <a:extLst>
              <a:ext uri="{FF2B5EF4-FFF2-40B4-BE49-F238E27FC236}">
                <a16:creationId xmlns:a16="http://schemas.microsoft.com/office/drawing/2014/main" id="{2058BA6D-8024-4D50-8AE6-32D4850499A0}"/>
              </a:ext>
            </a:extLst>
          </p:cNvPr>
          <p:cNvGrpSpPr/>
          <p:nvPr/>
        </p:nvGrpSpPr>
        <p:grpSpPr>
          <a:xfrm>
            <a:off x="7524750" y="85725"/>
            <a:ext cx="1425575" cy="6583363"/>
            <a:chOff x="7524750" y="85725"/>
            <a:chExt cx="1425575" cy="6583363"/>
          </a:xfrm>
        </p:grpSpPr>
        <p:pic>
          <p:nvPicPr>
            <p:cNvPr id="33794" name="図 12">
              <a:extLst>
                <a:ext uri="{FF2B5EF4-FFF2-40B4-BE49-F238E27FC236}">
                  <a16:creationId xmlns:a16="http://schemas.microsoft.com/office/drawing/2014/main" id="{2699BD00-4F62-4D7C-9129-FA184EA1E9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96188" y="85725"/>
              <a:ext cx="1338262"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テキスト ボックス 8">
              <a:extLst>
                <a:ext uri="{FF2B5EF4-FFF2-40B4-BE49-F238E27FC236}">
                  <a16:creationId xmlns:a16="http://schemas.microsoft.com/office/drawing/2014/main" id="{414D476E-D5A9-4B72-B6C2-A47A42A5AC8E}"/>
                </a:ext>
              </a:extLst>
            </p:cNvPr>
            <p:cNvSpPr txBox="1">
              <a:spLocks noChangeArrowheads="1"/>
            </p:cNvSpPr>
            <p:nvPr/>
          </p:nvSpPr>
          <p:spPr bwMode="auto">
            <a:xfrm>
              <a:off x="7696200" y="5251450"/>
              <a:ext cx="692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ja-JP" sz="1600" b="1">
                  <a:latin typeface="Meiryo UI" panose="020B0604030504040204" pitchFamily="34" charset="-128"/>
                  <a:ea typeface="Meiryo UI" panose="020B0604030504040204" pitchFamily="34" charset="-128"/>
                </a:rPr>
                <a:t>5</a:t>
              </a:r>
              <a:r>
                <a:rPr lang="ja-JP" altLang="en-US" sz="1600" b="1">
                  <a:latin typeface="Meiryo UI" panose="020B0604030504040204" pitchFamily="34" charset="-128"/>
                  <a:ea typeface="Meiryo UI" panose="020B0604030504040204" pitchFamily="34" charset="-128"/>
                </a:rPr>
                <a:t>．</a:t>
              </a:r>
            </a:p>
          </p:txBody>
        </p:sp>
        <p:sp>
          <p:nvSpPr>
            <p:cNvPr id="10" name="角丸四角形 9">
              <a:extLst>
                <a:ext uri="{FF2B5EF4-FFF2-40B4-BE49-F238E27FC236}">
                  <a16:creationId xmlns:a16="http://schemas.microsoft.com/office/drawing/2014/main" id="{3277F1D5-4948-48A5-B609-3324EDCD83B9}"/>
                </a:ext>
              </a:extLst>
            </p:cNvPr>
            <p:cNvSpPr/>
            <p:nvPr/>
          </p:nvSpPr>
          <p:spPr>
            <a:xfrm>
              <a:off x="7524750" y="5157788"/>
              <a:ext cx="1425575" cy="8636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pic>
        <p:nvPicPr>
          <p:cNvPr id="33798" name="Picture 3">
            <a:extLst>
              <a:ext uri="{FF2B5EF4-FFF2-40B4-BE49-F238E27FC236}">
                <a16:creationId xmlns:a16="http://schemas.microsoft.com/office/drawing/2014/main" id="{52D9B176-FE19-410D-9E0A-FABBF963C2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3" y="355095"/>
            <a:ext cx="2526606" cy="1633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9" name="Picture 4" descr="洞窟入りを待つ、出来たてのチーズ">
            <a:extLst>
              <a:ext uri="{FF2B5EF4-FFF2-40B4-BE49-F238E27FC236}">
                <a16:creationId xmlns:a16="http://schemas.microsoft.com/office/drawing/2014/main" id="{20AFF0D7-3B45-4177-8E60-EF8170CAAEC9}"/>
              </a:ext>
            </a:extLst>
          </p:cNvPr>
          <p:cNvPicPr>
            <a:picLocks noChangeAspect="1" noChangeArrowheads="1"/>
          </p:cNvPicPr>
          <p:nvPr/>
        </p:nvPicPr>
        <p:blipFill>
          <a:blip r:embed="rId5">
            <a:lum bright="12000" contrast="22000"/>
            <a:extLst>
              <a:ext uri="{28A0092B-C50C-407E-A947-70E740481C1C}">
                <a14:useLocalDpi xmlns:a14="http://schemas.microsoft.com/office/drawing/2010/main" val="0"/>
              </a:ext>
            </a:extLst>
          </a:blip>
          <a:srcRect/>
          <a:stretch>
            <a:fillRect/>
          </a:stretch>
        </p:blipFill>
        <p:spPr bwMode="auto">
          <a:xfrm>
            <a:off x="5896519" y="1988840"/>
            <a:ext cx="168592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13">
            <a:extLst>
              <a:ext uri="{FF2B5EF4-FFF2-40B4-BE49-F238E27FC236}">
                <a16:creationId xmlns:a16="http://schemas.microsoft.com/office/drawing/2014/main" id="{7DF53015-9BBE-48B3-BAF0-C32EC0E79CC5}"/>
              </a:ext>
            </a:extLst>
          </p:cNvPr>
          <p:cNvSpPr txBox="1"/>
          <p:nvPr/>
        </p:nvSpPr>
        <p:spPr bwMode="auto">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E9888B21-5FB9-4C03-A3E8-0E0BF8D64FA2}"/>
              </a:ext>
            </a:extLst>
          </p:cNvPr>
          <p:cNvSpPr txBox="1"/>
          <p:nvPr/>
        </p:nvSpPr>
        <p:spPr bwMode="auto">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コンテンツ プレースホルダー 2">
            <a:extLst>
              <a:ext uri="{FF2B5EF4-FFF2-40B4-BE49-F238E27FC236}">
                <a16:creationId xmlns:a16="http://schemas.microsoft.com/office/drawing/2014/main" id="{4B9F9EB6-6DDA-459F-A9BD-E8CC7C64961F}"/>
              </a:ext>
            </a:extLst>
          </p:cNvPr>
          <p:cNvSpPr>
            <a:spLocks noGrp="1"/>
          </p:cNvSpPr>
          <p:nvPr>
            <p:ph idx="1"/>
          </p:nvPr>
        </p:nvSpPr>
        <p:spPr>
          <a:xfrm>
            <a:off x="106363" y="246063"/>
            <a:ext cx="8291512" cy="6553200"/>
          </a:xfrm>
        </p:spPr>
        <p:txBody>
          <a:bodyPr/>
          <a:lstStyle/>
          <a:p>
            <a:pPr marL="204788" indent="0">
              <a:buFontTx/>
              <a:buNone/>
              <a:defRPr/>
            </a:pPr>
            <a:r>
              <a:rPr lang="ja-JP" altLang="en-US" b="1" dirty="0">
                <a:latin typeface="Meiryo UI" panose="020B0604030504040204" pitchFamily="50" charset="-128"/>
                <a:ea typeface="Meiryo UI" panose="020B0604030504040204" pitchFamily="50" charset="-128"/>
              </a:rPr>
              <a:t>６．チーズの熟成</a:t>
            </a:r>
            <a:endParaRPr lang="en-US" altLang="ja-JP" b="1" dirty="0">
              <a:latin typeface="Meiryo UI" panose="020B0604030504040204" pitchFamily="50" charset="-128"/>
              <a:ea typeface="Meiryo UI" panose="020B0604030504040204" pitchFamily="50" charset="-128"/>
            </a:endParaRPr>
          </a:p>
          <a:p>
            <a:pPr marL="776288" indent="-571500">
              <a:buFont typeface="Wingdings" panose="05000000000000000000" pitchFamily="2" charset="2"/>
              <a:buChar char="l"/>
              <a:defRPr/>
            </a:pPr>
            <a:r>
              <a:rPr lang="ja-JP" altLang="en-US" b="1" dirty="0">
                <a:latin typeface="Meiryo UI" panose="020B0604030504040204" pitchFamily="50" charset="-128"/>
                <a:ea typeface="Meiryo UI" panose="020B0604030504040204" pitchFamily="50" charset="-128"/>
              </a:rPr>
              <a:t>熟成とは何か</a:t>
            </a:r>
            <a:endParaRPr lang="en-US" altLang="ja-JP" b="1" dirty="0">
              <a:latin typeface="Meiryo UI" panose="020B0604030504040204" pitchFamily="50" charset="-128"/>
              <a:ea typeface="Meiryo UI" panose="020B0604030504040204" pitchFamily="50" charset="-128"/>
            </a:endParaRPr>
          </a:p>
          <a:p>
            <a:pPr marL="776288" indent="-571500">
              <a:spcBef>
                <a:spcPts val="0"/>
              </a:spcBef>
              <a:buFontTx/>
              <a:buNone/>
              <a:defRPr/>
            </a:pPr>
            <a:r>
              <a:rPr lang="ja-JP" altLang="en-US" sz="2800" dirty="0">
                <a:latin typeface="Meiryo UI" panose="020B0604030504040204" pitchFamily="50" charset="-128"/>
                <a:ea typeface="Meiryo UI" panose="020B0604030504040204" pitchFamily="50" charset="-128"/>
              </a:rPr>
              <a:t>たんぱく質や脂質が、</a:t>
            </a:r>
            <a:endParaRPr lang="en-US" altLang="ja-JP" sz="2800" dirty="0">
              <a:latin typeface="Meiryo UI" panose="020B0604030504040204" pitchFamily="50" charset="-128"/>
              <a:ea typeface="Meiryo UI" panose="020B0604030504040204" pitchFamily="50" charset="-128"/>
            </a:endParaRPr>
          </a:p>
          <a:p>
            <a:pPr marL="776288" indent="-571500">
              <a:spcBef>
                <a:spcPts val="0"/>
              </a:spcBef>
              <a:buFontTx/>
              <a:buNone/>
              <a:defRPr/>
            </a:pPr>
            <a:r>
              <a:rPr lang="ja-JP" altLang="en-US" sz="2800" dirty="0">
                <a:latin typeface="Meiryo UI" panose="020B0604030504040204" pitchFamily="50" charset="-128"/>
                <a:ea typeface="Meiryo UI" panose="020B0604030504040204" pitchFamily="50" charset="-128"/>
              </a:rPr>
              <a:t>微生物や酵素の働きによって</a:t>
            </a:r>
            <a:endParaRPr lang="en-US" altLang="ja-JP" sz="2800" dirty="0">
              <a:latin typeface="Meiryo UI" panose="020B0604030504040204" pitchFamily="50" charset="-128"/>
              <a:ea typeface="Meiryo UI" panose="020B0604030504040204" pitchFamily="50" charset="-128"/>
            </a:endParaRPr>
          </a:p>
          <a:p>
            <a:pPr marL="776288" indent="-571500">
              <a:spcBef>
                <a:spcPts val="0"/>
              </a:spcBef>
              <a:buFontTx/>
              <a:buNone/>
              <a:defRPr/>
            </a:pPr>
            <a:r>
              <a:rPr lang="ja-JP" altLang="en-US" sz="2800" dirty="0">
                <a:latin typeface="Meiryo UI" panose="020B0604030504040204" pitchFamily="50" charset="-128"/>
                <a:ea typeface="Meiryo UI" panose="020B0604030504040204" pitchFamily="50" charset="-128"/>
              </a:rPr>
              <a:t>アミノ酸や脂肪酸などの物質に変化し、</a:t>
            </a:r>
            <a:endParaRPr lang="en-US" altLang="ja-JP" sz="2800" dirty="0">
              <a:latin typeface="Meiryo UI" panose="020B0604030504040204" pitchFamily="50" charset="-128"/>
              <a:ea typeface="Meiryo UI" panose="020B0604030504040204" pitchFamily="50" charset="-128"/>
            </a:endParaRPr>
          </a:p>
          <a:p>
            <a:pPr marL="776288" indent="-571500">
              <a:spcBef>
                <a:spcPts val="0"/>
              </a:spcBef>
              <a:buFontTx/>
              <a:buNone/>
              <a:defRPr/>
            </a:pPr>
            <a:r>
              <a:rPr lang="ja-JP" altLang="en-US" sz="2800" dirty="0">
                <a:latin typeface="Meiryo UI" panose="020B0604030504040204" pitchFamily="50" charset="-128"/>
                <a:ea typeface="Meiryo UI" panose="020B0604030504040204" pitchFamily="50" charset="-128"/>
              </a:rPr>
              <a:t>それまでにない風味や物性がつくられていく現象。</a:t>
            </a:r>
            <a:endParaRPr lang="en-US" altLang="ja-JP" dirty="0">
              <a:latin typeface="Meiryo UI" panose="020B0604030504040204" pitchFamily="50" charset="-128"/>
              <a:ea typeface="Meiryo UI" panose="020B0604030504040204" pitchFamily="50" charset="-128"/>
            </a:endParaRPr>
          </a:p>
          <a:p>
            <a:pPr marL="776288" indent="-571500">
              <a:buFontTx/>
              <a:buNone/>
              <a:defRPr/>
            </a:pPr>
            <a:endParaRPr lang="en-US" altLang="ja-JP" sz="2800" b="1" dirty="0">
              <a:latin typeface="Meiryo UI" panose="020B0604030504040204" pitchFamily="50" charset="-128"/>
              <a:ea typeface="Meiryo UI" panose="020B0604030504040204" pitchFamily="50" charset="-128"/>
            </a:endParaRPr>
          </a:p>
        </p:txBody>
      </p:sp>
      <p:sp>
        <p:nvSpPr>
          <p:cNvPr id="34821" name="テキスト ボックス 8">
            <a:extLst>
              <a:ext uri="{FF2B5EF4-FFF2-40B4-BE49-F238E27FC236}">
                <a16:creationId xmlns:a16="http://schemas.microsoft.com/office/drawing/2014/main" id="{3AFBC174-93B3-4EDA-913B-30D37F0EE0FD}"/>
              </a:ext>
            </a:extLst>
          </p:cNvPr>
          <p:cNvSpPr txBox="1">
            <a:spLocks noChangeArrowheads="1"/>
          </p:cNvSpPr>
          <p:nvPr/>
        </p:nvSpPr>
        <p:spPr bwMode="auto">
          <a:xfrm>
            <a:off x="7667625" y="6115050"/>
            <a:ext cx="692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1600" b="1">
                <a:latin typeface="Meiryo UI" panose="020B0604030504040204" pitchFamily="34" charset="-128"/>
                <a:ea typeface="Meiryo UI" panose="020B0604030504040204" pitchFamily="34" charset="-128"/>
              </a:rPr>
              <a:t>６．</a:t>
            </a:r>
          </a:p>
        </p:txBody>
      </p:sp>
      <p:sp>
        <p:nvSpPr>
          <p:cNvPr id="10" name="角丸四角形 9">
            <a:extLst>
              <a:ext uri="{FF2B5EF4-FFF2-40B4-BE49-F238E27FC236}">
                <a16:creationId xmlns:a16="http://schemas.microsoft.com/office/drawing/2014/main" id="{22F91DEB-E0A7-4B67-9531-5DAA10A47C9C}"/>
              </a:ext>
            </a:extLst>
          </p:cNvPr>
          <p:cNvSpPr/>
          <p:nvPr/>
        </p:nvSpPr>
        <p:spPr>
          <a:xfrm>
            <a:off x="7686675" y="5949950"/>
            <a:ext cx="1146175" cy="65087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4825" name="テキスト ボックス 10">
            <a:extLst>
              <a:ext uri="{FF2B5EF4-FFF2-40B4-BE49-F238E27FC236}">
                <a16:creationId xmlns:a16="http://schemas.microsoft.com/office/drawing/2014/main" id="{1E2B09AD-E3D7-49F3-9F1C-5B9D5D519AC2}"/>
              </a:ext>
            </a:extLst>
          </p:cNvPr>
          <p:cNvSpPr txBox="1">
            <a:spLocks noChangeArrowheads="1"/>
          </p:cNvSpPr>
          <p:nvPr/>
        </p:nvSpPr>
        <p:spPr bwMode="auto">
          <a:xfrm>
            <a:off x="2303463" y="3455988"/>
            <a:ext cx="23034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2800" b="1">
                <a:latin typeface="Meiryo UI" panose="020B0604030504040204" pitchFamily="34" charset="-128"/>
                <a:ea typeface="Meiryo UI" panose="020B0604030504040204" pitchFamily="34" charset="-128"/>
              </a:rPr>
              <a:t>脂質</a:t>
            </a:r>
          </a:p>
        </p:txBody>
      </p:sp>
      <p:sp>
        <p:nvSpPr>
          <p:cNvPr id="6" name="テキスト ボックス 5">
            <a:extLst>
              <a:ext uri="{FF2B5EF4-FFF2-40B4-BE49-F238E27FC236}">
                <a16:creationId xmlns:a16="http://schemas.microsoft.com/office/drawing/2014/main" id="{DE09629F-05B7-4CCF-AC46-5C1841BD5B7B}"/>
              </a:ext>
            </a:extLst>
          </p:cNvPr>
          <p:cNvSpPr txBox="1"/>
          <p:nvPr/>
        </p:nvSpPr>
        <p:spPr>
          <a:xfrm>
            <a:off x="4585971" y="3413272"/>
            <a:ext cx="3141663" cy="3231654"/>
          </a:xfrm>
          <a:prstGeom prst="rect">
            <a:avLst/>
          </a:prstGeom>
          <a:noFill/>
        </p:spPr>
        <p:txBody>
          <a:bodyPr wrap="square">
            <a:spAutoFit/>
          </a:bodyPr>
          <a:lstStyle/>
          <a:p>
            <a:pPr eaLnBrk="1" hangingPunct="1">
              <a:defRPr/>
            </a:pPr>
            <a:r>
              <a:rPr lang="en-US" altLang="ja-JP" sz="2400" spc="50" dirty="0">
                <a:latin typeface="Meiryo UI" panose="020B0604030504040204" pitchFamily="50" charset="-128"/>
                <a:ea typeface="Meiryo UI" panose="020B0604030504040204" pitchFamily="50" charset="-128"/>
                <a:cs typeface="Meiryo UI" panose="020B0604030504040204" pitchFamily="50" charset="-128"/>
              </a:rPr>
              <a:t>※</a:t>
            </a:r>
            <a:r>
              <a:rPr lang="ja-JP" altLang="en-US" sz="2400" spc="50" dirty="0">
                <a:latin typeface="Meiryo UI" panose="020B0604030504040204" pitchFamily="50" charset="-128"/>
                <a:ea typeface="Meiryo UI" panose="020B0604030504040204" pitchFamily="50" charset="-128"/>
                <a:cs typeface="Meiryo UI" panose="020B0604030504040204" pitchFamily="50" charset="-128"/>
              </a:rPr>
              <a:t>熟成には</a:t>
            </a:r>
            <a:endParaRPr lang="en-US" altLang="ja-JP" sz="2400" spc="5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2400" spc="50" dirty="0">
                <a:latin typeface="Meiryo UI" panose="020B0604030504040204" pitchFamily="50" charset="-128"/>
                <a:ea typeface="Meiryo UI" panose="020B0604030504040204" pitchFamily="50" charset="-128"/>
                <a:cs typeface="Meiryo UI" panose="020B0604030504040204" pitchFamily="50" charset="-128"/>
              </a:rPr>
              <a:t>　 時間がかかります。</a:t>
            </a:r>
            <a:endParaRPr lang="en-US" altLang="ja-JP" sz="2400" spc="5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endParaRPr lang="en-US" altLang="ja-JP" sz="2400" spc="5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en-US" altLang="ja-JP" sz="2400" spc="50" dirty="0">
                <a:latin typeface="Meiryo UI" panose="020B0604030504040204" pitchFamily="50" charset="-128"/>
                <a:ea typeface="Meiryo UI" panose="020B0604030504040204" pitchFamily="50" charset="-128"/>
                <a:cs typeface="Meiryo UI" panose="020B0604030504040204" pitchFamily="50" charset="-128"/>
              </a:rPr>
              <a:t>※</a:t>
            </a:r>
            <a:r>
              <a:rPr lang="ja-JP" altLang="en-US" sz="2400" spc="50" dirty="0">
                <a:latin typeface="Meiryo UI" panose="020B0604030504040204" pitchFamily="50" charset="-128"/>
                <a:ea typeface="Meiryo UI" panose="020B0604030504040204" pitchFamily="50" charset="-128"/>
                <a:cs typeface="Meiryo UI" panose="020B0604030504040204" pitchFamily="50" charset="-128"/>
              </a:rPr>
              <a:t>熟成期間はチーズ　　</a:t>
            </a:r>
            <a:endParaRPr lang="en-US" altLang="ja-JP" sz="2400" spc="5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2400" spc="50" dirty="0">
                <a:latin typeface="Meiryo UI" panose="020B0604030504040204" pitchFamily="50" charset="-128"/>
                <a:ea typeface="Meiryo UI" panose="020B0604030504040204" pitchFamily="50" charset="-128"/>
                <a:cs typeface="Meiryo UI" panose="020B0604030504040204" pitchFamily="50" charset="-128"/>
              </a:rPr>
              <a:t>　 によって異なります。</a:t>
            </a:r>
            <a:endParaRPr lang="en-US" altLang="ja-JP" sz="2400" spc="5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2000" spc="50" dirty="0">
                <a:latin typeface="Meiryo UI" panose="020B0604030504040204" pitchFamily="50" charset="-128"/>
                <a:ea typeface="Meiryo UI" panose="020B0604030504040204" pitchFamily="50" charset="-128"/>
                <a:cs typeface="Meiryo UI" panose="020B0604030504040204" pitchFamily="50" charset="-128"/>
              </a:rPr>
              <a:t>◆カマンベール</a:t>
            </a:r>
            <a:r>
              <a:rPr lang="en-US" altLang="ja-JP" sz="2000" spc="5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spc="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2000" spc="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2000" spc="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日</a:t>
            </a:r>
            <a:endParaRPr lang="en-US" altLang="ja-JP" sz="2000" spc="5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2000" spc="50" dirty="0">
                <a:latin typeface="Meiryo UI" panose="020B0604030504040204" pitchFamily="50" charset="-128"/>
                <a:ea typeface="Meiryo UI" panose="020B0604030504040204" pitchFamily="50" charset="-128"/>
                <a:cs typeface="Meiryo UI" panose="020B0604030504040204" pitchFamily="50" charset="-128"/>
              </a:rPr>
              <a:t>◆パルミジャーノ・レッジャーノ　　　　　</a:t>
            </a:r>
            <a:endParaRPr lang="en-US" altLang="ja-JP" sz="2000" spc="5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2000" spc="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spc="5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spc="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最低</a:t>
            </a:r>
            <a:r>
              <a:rPr lang="en-US" altLang="ja-JP" sz="2000" spc="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2000" spc="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ヵ月</a:t>
            </a:r>
            <a:endParaRPr lang="en-US" altLang="ja-JP" sz="2000" spc="5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endParaRPr lang="ja-JP" altLang="en-US" sz="2400" spc="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a:extLst>
              <a:ext uri="{FF2B5EF4-FFF2-40B4-BE49-F238E27FC236}">
                <a16:creationId xmlns:a16="http://schemas.microsoft.com/office/drawing/2014/main" id="{B3E309A4-A4EC-4132-8FCE-EC252234E6DB}"/>
              </a:ext>
            </a:extLst>
          </p:cNvPr>
          <p:cNvSpPr txBox="1"/>
          <p:nvPr/>
        </p:nvSpPr>
        <p:spPr bwMode="auto">
          <a:xfrm>
            <a:off x="6082506" y="6581775"/>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3447F3B9-8C20-4141-AEC8-10B13BD216C9}"/>
              </a:ext>
            </a:extLst>
          </p:cNvPr>
          <p:cNvSpPr txBox="1"/>
          <p:nvPr/>
        </p:nvSpPr>
        <p:spPr bwMode="auto">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grpSp>
        <p:nvGrpSpPr>
          <p:cNvPr id="8" name="グループ化 7">
            <a:extLst>
              <a:ext uri="{FF2B5EF4-FFF2-40B4-BE49-F238E27FC236}">
                <a16:creationId xmlns:a16="http://schemas.microsoft.com/office/drawing/2014/main" id="{8559D38E-8303-4206-A1B9-3AE65B0C4DB0}"/>
              </a:ext>
            </a:extLst>
          </p:cNvPr>
          <p:cNvGrpSpPr/>
          <p:nvPr/>
        </p:nvGrpSpPr>
        <p:grpSpPr>
          <a:xfrm>
            <a:off x="311150" y="85725"/>
            <a:ext cx="8623300" cy="6583363"/>
            <a:chOff x="311150" y="85725"/>
            <a:chExt cx="8623300" cy="6583363"/>
          </a:xfrm>
        </p:grpSpPr>
        <p:grpSp>
          <p:nvGrpSpPr>
            <p:cNvPr id="7" name="グループ化 6">
              <a:extLst>
                <a:ext uri="{FF2B5EF4-FFF2-40B4-BE49-F238E27FC236}">
                  <a16:creationId xmlns:a16="http://schemas.microsoft.com/office/drawing/2014/main" id="{2C0A051D-4C67-4A8E-BB1C-AF1B8C03B54E}"/>
                </a:ext>
              </a:extLst>
            </p:cNvPr>
            <p:cNvGrpSpPr/>
            <p:nvPr/>
          </p:nvGrpSpPr>
          <p:grpSpPr>
            <a:xfrm>
              <a:off x="4864278" y="85725"/>
              <a:ext cx="4070172" cy="6583363"/>
              <a:chOff x="4864278" y="85725"/>
              <a:chExt cx="4070172" cy="6583363"/>
            </a:xfrm>
          </p:grpSpPr>
          <p:pic>
            <p:nvPicPr>
              <p:cNvPr id="34819" name="図 21">
                <a:extLst>
                  <a:ext uri="{FF2B5EF4-FFF2-40B4-BE49-F238E27FC236}">
                    <a16:creationId xmlns:a16="http://schemas.microsoft.com/office/drawing/2014/main" id="{F3F1AEC1-2A6D-490E-9156-7DFF23D1CF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96188" y="85725"/>
                <a:ext cx="1338262"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0" name="Picture 2">
                <a:extLst>
                  <a:ext uri="{FF2B5EF4-FFF2-40B4-BE49-F238E27FC236}">
                    <a16:creationId xmlns:a16="http://schemas.microsoft.com/office/drawing/2014/main" id="{5765EF19-18D2-421D-98C0-CCD6EAC5F1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4278" y="114045"/>
                <a:ext cx="2687460" cy="2018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グループ化 2">
              <a:extLst>
                <a:ext uri="{FF2B5EF4-FFF2-40B4-BE49-F238E27FC236}">
                  <a16:creationId xmlns:a16="http://schemas.microsoft.com/office/drawing/2014/main" id="{A8506E01-AEE2-4EDF-9B03-522656008027}"/>
                </a:ext>
              </a:extLst>
            </p:cNvPr>
            <p:cNvGrpSpPr/>
            <p:nvPr/>
          </p:nvGrpSpPr>
          <p:grpSpPr>
            <a:xfrm>
              <a:off x="311150" y="3265487"/>
              <a:ext cx="7416484" cy="3397298"/>
              <a:chOff x="311150" y="3265487"/>
              <a:chExt cx="7416484" cy="3397298"/>
            </a:xfrm>
          </p:grpSpPr>
          <p:sp>
            <p:nvSpPr>
              <p:cNvPr id="5" name="角丸四角形 4">
                <a:extLst>
                  <a:ext uri="{FF2B5EF4-FFF2-40B4-BE49-F238E27FC236}">
                    <a16:creationId xmlns:a16="http://schemas.microsoft.com/office/drawing/2014/main" id="{E3342F64-9AB7-436B-B4FB-292C592A5880}"/>
                  </a:ext>
                </a:extLst>
              </p:cNvPr>
              <p:cNvSpPr/>
              <p:nvPr/>
            </p:nvSpPr>
            <p:spPr>
              <a:xfrm>
                <a:off x="311150" y="3265487"/>
                <a:ext cx="4248150" cy="296703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4823" name="テキスト ボックス 1">
                <a:extLst>
                  <a:ext uri="{FF2B5EF4-FFF2-40B4-BE49-F238E27FC236}">
                    <a16:creationId xmlns:a16="http://schemas.microsoft.com/office/drawing/2014/main" id="{996C80D4-3CF2-4432-BE1F-5BC07E338779}"/>
                  </a:ext>
                </a:extLst>
              </p:cNvPr>
              <p:cNvSpPr txBox="1">
                <a:spLocks noChangeArrowheads="1"/>
              </p:cNvSpPr>
              <p:nvPr/>
            </p:nvSpPr>
            <p:spPr bwMode="auto">
              <a:xfrm>
                <a:off x="358775" y="3455988"/>
                <a:ext cx="2303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2800" b="1">
                    <a:latin typeface="Meiryo UI" panose="020B0604030504040204" pitchFamily="34" charset="-128"/>
                    <a:ea typeface="Meiryo UI" panose="020B0604030504040204" pitchFamily="34" charset="-128"/>
                  </a:rPr>
                  <a:t>たんぱく質</a:t>
                </a:r>
              </a:p>
            </p:txBody>
          </p:sp>
          <p:sp>
            <p:nvSpPr>
              <p:cNvPr id="34824" name="テキスト ボックス 6">
                <a:extLst>
                  <a:ext uri="{FF2B5EF4-FFF2-40B4-BE49-F238E27FC236}">
                    <a16:creationId xmlns:a16="http://schemas.microsoft.com/office/drawing/2014/main" id="{54CE6A97-7AA1-40F3-8FAD-9033A592A995}"/>
                  </a:ext>
                </a:extLst>
              </p:cNvPr>
              <p:cNvSpPr txBox="1">
                <a:spLocks noChangeArrowheads="1"/>
              </p:cNvSpPr>
              <p:nvPr/>
            </p:nvSpPr>
            <p:spPr bwMode="auto">
              <a:xfrm>
                <a:off x="358775" y="5557838"/>
                <a:ext cx="23034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2800" b="1">
                    <a:latin typeface="Meiryo UI" panose="020B0604030504040204" pitchFamily="34" charset="-128"/>
                    <a:ea typeface="Meiryo UI" panose="020B0604030504040204" pitchFamily="34" charset="-128"/>
                  </a:rPr>
                  <a:t>アミノ酸</a:t>
                </a:r>
              </a:p>
            </p:txBody>
          </p:sp>
          <p:sp>
            <p:nvSpPr>
              <p:cNvPr id="34826" name="テキスト ボックス 11">
                <a:extLst>
                  <a:ext uri="{FF2B5EF4-FFF2-40B4-BE49-F238E27FC236}">
                    <a16:creationId xmlns:a16="http://schemas.microsoft.com/office/drawing/2014/main" id="{7DCF51A3-D1C6-4BCA-9D9D-8EEF0F567BAC}"/>
                  </a:ext>
                </a:extLst>
              </p:cNvPr>
              <p:cNvSpPr txBox="1">
                <a:spLocks noChangeArrowheads="1"/>
              </p:cNvSpPr>
              <p:nvPr/>
            </p:nvSpPr>
            <p:spPr bwMode="auto">
              <a:xfrm>
                <a:off x="2303463" y="5556250"/>
                <a:ext cx="2303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2800" b="1">
                    <a:latin typeface="Meiryo UI" panose="020B0604030504040204" pitchFamily="34" charset="-128"/>
                    <a:ea typeface="Meiryo UI" panose="020B0604030504040204" pitchFamily="34" charset="-128"/>
                  </a:rPr>
                  <a:t>脂肪酸</a:t>
                </a:r>
              </a:p>
            </p:txBody>
          </p:sp>
          <p:sp>
            <p:nvSpPr>
              <p:cNvPr id="4" name="下矢印 3">
                <a:extLst>
                  <a:ext uri="{FF2B5EF4-FFF2-40B4-BE49-F238E27FC236}">
                    <a16:creationId xmlns:a16="http://schemas.microsoft.com/office/drawing/2014/main" id="{A4E7C0A6-BE59-4C14-8B9B-AFA6C9C42922}"/>
                  </a:ext>
                </a:extLst>
              </p:cNvPr>
              <p:cNvSpPr/>
              <p:nvPr/>
            </p:nvSpPr>
            <p:spPr>
              <a:xfrm>
                <a:off x="410369" y="3960019"/>
                <a:ext cx="3963988" cy="1614487"/>
              </a:xfrm>
              <a:prstGeom prst="downArrow">
                <a:avLst>
                  <a:gd name="adj1" fmla="val 76373"/>
                  <a:gd name="adj2" fmla="val 50589"/>
                </a:avLst>
              </a:prstGeom>
              <a:solidFill>
                <a:srgbClr val="FFFFCC"/>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4828" name="テキスト ボックス 12">
                <a:extLst>
                  <a:ext uri="{FF2B5EF4-FFF2-40B4-BE49-F238E27FC236}">
                    <a16:creationId xmlns:a16="http://schemas.microsoft.com/office/drawing/2014/main" id="{9D326E0A-2821-4081-92C2-C42B3818494E}"/>
                  </a:ext>
                </a:extLst>
              </p:cNvPr>
              <p:cNvSpPr txBox="1">
                <a:spLocks noChangeArrowheads="1"/>
              </p:cNvSpPr>
              <p:nvPr/>
            </p:nvSpPr>
            <p:spPr bwMode="auto">
              <a:xfrm>
                <a:off x="562769" y="4276281"/>
                <a:ext cx="37449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2400" b="1" dirty="0">
                    <a:solidFill>
                      <a:srgbClr val="FF0000"/>
                    </a:solidFill>
                    <a:latin typeface="Meiryo UI" panose="020B0604030504040204" pitchFamily="34" charset="-128"/>
                    <a:ea typeface="Meiryo UI" panose="020B0604030504040204" pitchFamily="34" charset="-128"/>
                  </a:rPr>
                  <a:t>微生物や酵素の働き</a:t>
                </a:r>
                <a:endParaRPr lang="en-US" altLang="ja-JP" sz="2400" b="1" dirty="0">
                  <a:solidFill>
                    <a:srgbClr val="FF0000"/>
                  </a:solidFill>
                  <a:latin typeface="Meiryo UI" panose="020B0604030504040204" pitchFamily="34" charset="-128"/>
                  <a:ea typeface="Meiryo UI" panose="020B0604030504040204" pitchFamily="34" charset="-128"/>
                </a:endParaRPr>
              </a:p>
              <a:p>
                <a:pPr algn="ctr" eaLnBrk="1" hangingPunct="1">
                  <a:spcBef>
                    <a:spcPct val="0"/>
                  </a:spcBef>
                  <a:buFontTx/>
                  <a:buNone/>
                </a:pPr>
                <a:r>
                  <a:rPr lang="ja-JP" altLang="en-US" sz="2400" b="1" dirty="0">
                    <a:solidFill>
                      <a:srgbClr val="FF0000"/>
                    </a:solidFill>
                    <a:latin typeface="Meiryo UI" panose="020B0604030504040204" pitchFamily="34" charset="-128"/>
                    <a:ea typeface="Meiryo UI" panose="020B0604030504040204" pitchFamily="34" charset="-128"/>
                  </a:rPr>
                  <a:t>分解と合成</a:t>
                </a:r>
              </a:p>
            </p:txBody>
          </p:sp>
          <p:sp>
            <p:nvSpPr>
              <p:cNvPr id="17" name="テキスト ボックス 10">
                <a:extLst>
                  <a:ext uri="{FF2B5EF4-FFF2-40B4-BE49-F238E27FC236}">
                    <a16:creationId xmlns:a16="http://schemas.microsoft.com/office/drawing/2014/main" id="{4CE7D7F6-E1C4-4C9D-9AC9-1E7A31180251}"/>
                  </a:ext>
                </a:extLst>
              </p:cNvPr>
              <p:cNvSpPr txBox="1">
                <a:spLocks noChangeArrowheads="1"/>
              </p:cNvSpPr>
              <p:nvPr/>
            </p:nvSpPr>
            <p:spPr bwMode="auto">
              <a:xfrm>
                <a:off x="2303463" y="3473847"/>
                <a:ext cx="23034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2800" b="1">
                    <a:latin typeface="Meiryo UI" panose="020B0604030504040204" pitchFamily="34" charset="-128"/>
                    <a:ea typeface="Meiryo UI" panose="020B0604030504040204" pitchFamily="34" charset="-128"/>
                  </a:rPr>
                  <a:t>脂質</a:t>
                </a:r>
              </a:p>
            </p:txBody>
          </p:sp>
          <p:sp>
            <p:nvSpPr>
              <p:cNvPr id="18" name="テキスト ボックス 17">
                <a:extLst>
                  <a:ext uri="{FF2B5EF4-FFF2-40B4-BE49-F238E27FC236}">
                    <a16:creationId xmlns:a16="http://schemas.microsoft.com/office/drawing/2014/main" id="{06863A02-1B72-460A-996C-EB8D23737D4B}"/>
                  </a:ext>
                </a:extLst>
              </p:cNvPr>
              <p:cNvSpPr txBox="1"/>
              <p:nvPr/>
            </p:nvSpPr>
            <p:spPr>
              <a:xfrm>
                <a:off x="4585971" y="3431131"/>
                <a:ext cx="3141663" cy="3231654"/>
              </a:xfrm>
              <a:prstGeom prst="rect">
                <a:avLst/>
              </a:prstGeom>
              <a:noFill/>
            </p:spPr>
            <p:txBody>
              <a:bodyPr wrap="square">
                <a:spAutoFit/>
              </a:bodyPr>
              <a:lstStyle/>
              <a:p>
                <a:pPr eaLnBrk="1" hangingPunct="1">
                  <a:defRPr/>
                </a:pPr>
                <a:r>
                  <a:rPr lang="en-US" altLang="ja-JP" sz="2400" spc="50" dirty="0">
                    <a:latin typeface="Meiryo UI" panose="020B0604030504040204" pitchFamily="50" charset="-128"/>
                    <a:ea typeface="Meiryo UI" panose="020B0604030504040204" pitchFamily="50" charset="-128"/>
                    <a:cs typeface="Meiryo UI" panose="020B0604030504040204" pitchFamily="50" charset="-128"/>
                  </a:rPr>
                  <a:t>※</a:t>
                </a:r>
                <a:r>
                  <a:rPr lang="ja-JP" altLang="en-US" sz="2400" spc="50" dirty="0">
                    <a:latin typeface="Meiryo UI" panose="020B0604030504040204" pitchFamily="50" charset="-128"/>
                    <a:ea typeface="Meiryo UI" panose="020B0604030504040204" pitchFamily="50" charset="-128"/>
                    <a:cs typeface="Meiryo UI" panose="020B0604030504040204" pitchFamily="50" charset="-128"/>
                  </a:rPr>
                  <a:t>熟成には</a:t>
                </a:r>
                <a:endParaRPr lang="en-US" altLang="ja-JP" sz="2400" spc="5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2400" spc="50" dirty="0">
                    <a:latin typeface="Meiryo UI" panose="020B0604030504040204" pitchFamily="50" charset="-128"/>
                    <a:ea typeface="Meiryo UI" panose="020B0604030504040204" pitchFamily="50" charset="-128"/>
                    <a:cs typeface="Meiryo UI" panose="020B0604030504040204" pitchFamily="50" charset="-128"/>
                  </a:rPr>
                  <a:t>　 時間がかかります。</a:t>
                </a:r>
                <a:endParaRPr lang="en-US" altLang="ja-JP" sz="2400" spc="5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endParaRPr lang="en-US" altLang="ja-JP" sz="2400" spc="5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en-US" altLang="ja-JP" sz="2400" spc="50" dirty="0">
                    <a:latin typeface="Meiryo UI" panose="020B0604030504040204" pitchFamily="50" charset="-128"/>
                    <a:ea typeface="Meiryo UI" panose="020B0604030504040204" pitchFamily="50" charset="-128"/>
                    <a:cs typeface="Meiryo UI" panose="020B0604030504040204" pitchFamily="50" charset="-128"/>
                  </a:rPr>
                  <a:t>※</a:t>
                </a:r>
                <a:r>
                  <a:rPr lang="ja-JP" altLang="en-US" sz="2400" spc="50" dirty="0">
                    <a:latin typeface="Meiryo UI" panose="020B0604030504040204" pitchFamily="50" charset="-128"/>
                    <a:ea typeface="Meiryo UI" panose="020B0604030504040204" pitchFamily="50" charset="-128"/>
                    <a:cs typeface="Meiryo UI" panose="020B0604030504040204" pitchFamily="50" charset="-128"/>
                  </a:rPr>
                  <a:t>熟成期間はチーズ　　</a:t>
                </a:r>
                <a:endParaRPr lang="en-US" altLang="ja-JP" sz="2400" spc="5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2400" spc="50" dirty="0">
                    <a:latin typeface="Meiryo UI" panose="020B0604030504040204" pitchFamily="50" charset="-128"/>
                    <a:ea typeface="Meiryo UI" panose="020B0604030504040204" pitchFamily="50" charset="-128"/>
                    <a:cs typeface="Meiryo UI" panose="020B0604030504040204" pitchFamily="50" charset="-128"/>
                  </a:rPr>
                  <a:t>　 によって異なります。</a:t>
                </a:r>
                <a:endParaRPr lang="en-US" altLang="ja-JP" sz="2400" spc="5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2000" spc="50" dirty="0">
                    <a:latin typeface="Meiryo UI" panose="020B0604030504040204" pitchFamily="50" charset="-128"/>
                    <a:ea typeface="Meiryo UI" panose="020B0604030504040204" pitchFamily="50" charset="-128"/>
                    <a:cs typeface="Meiryo UI" panose="020B0604030504040204" pitchFamily="50" charset="-128"/>
                  </a:rPr>
                  <a:t>◆カマンベール</a:t>
                </a:r>
                <a:r>
                  <a:rPr lang="en-US" altLang="ja-JP" sz="2000" spc="5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spc="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2000" spc="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2000" spc="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日</a:t>
                </a:r>
                <a:endParaRPr lang="en-US" altLang="ja-JP" sz="2000" spc="5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2000" spc="50" dirty="0">
                    <a:latin typeface="Meiryo UI" panose="020B0604030504040204" pitchFamily="50" charset="-128"/>
                    <a:ea typeface="Meiryo UI" panose="020B0604030504040204" pitchFamily="50" charset="-128"/>
                    <a:cs typeface="Meiryo UI" panose="020B0604030504040204" pitchFamily="50" charset="-128"/>
                  </a:rPr>
                  <a:t>◆パルミジャーノ・レッジャーノ　　　　　</a:t>
                </a:r>
                <a:endParaRPr lang="en-US" altLang="ja-JP" sz="2000" spc="5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2000" spc="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spc="5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spc="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最低</a:t>
                </a:r>
                <a:r>
                  <a:rPr lang="en-US" altLang="ja-JP" sz="2000" spc="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2000" spc="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ヵ月</a:t>
                </a:r>
                <a:endParaRPr lang="en-US" altLang="ja-JP" sz="2000" spc="5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endParaRPr lang="ja-JP" altLang="en-US" sz="2400" spc="50" dirty="0">
                  <a:latin typeface="Meiryo UI" panose="020B0604030504040204" pitchFamily="50" charset="-128"/>
                  <a:ea typeface="Meiryo UI" panose="020B0604030504040204" pitchFamily="50" charset="-128"/>
                  <a:cs typeface="Meiryo UI" panose="020B0604030504040204" pitchFamily="50" charset="-128"/>
                </a:endParaRPr>
              </a:p>
            </p:txBody>
          </p:sp>
        </p:gr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a:extLst>
              <a:ext uri="{FF2B5EF4-FFF2-40B4-BE49-F238E27FC236}">
                <a16:creationId xmlns:a16="http://schemas.microsoft.com/office/drawing/2014/main" id="{9C0CD173-D6EB-4A45-8AB5-4EDA09F10CE2}"/>
              </a:ext>
            </a:extLst>
          </p:cNvPr>
          <p:cNvSpPr>
            <a:spLocks noGrp="1" noChangeArrowheads="1"/>
          </p:cNvSpPr>
          <p:nvPr>
            <p:ph type="title"/>
          </p:nvPr>
        </p:nvSpPr>
        <p:spPr>
          <a:xfrm>
            <a:off x="301625" y="249238"/>
            <a:ext cx="8229600" cy="1143000"/>
          </a:xfrm>
        </p:spPr>
        <p:txBody>
          <a:bodyPr anchor="t"/>
          <a:lstStyle/>
          <a:p>
            <a:pPr algn="l"/>
            <a:r>
              <a:rPr lang="en-US" altLang="ja-JP" sz="3200" b="1" dirty="0">
                <a:latin typeface="Meiryo UI" panose="020B0604030504040204" pitchFamily="34" charset="-128"/>
                <a:ea typeface="Meiryo UI" panose="020B0604030504040204" pitchFamily="34" charset="-128"/>
              </a:rPr>
              <a:t>Ⅱ.</a:t>
            </a:r>
            <a:r>
              <a:rPr lang="ja-JP" altLang="en-US" sz="3200" b="1" dirty="0">
                <a:latin typeface="Meiryo UI" panose="020B0604030504040204" pitchFamily="34" charset="-128"/>
                <a:ea typeface="Meiryo UI" panose="020B0604030504040204" pitchFamily="34" charset="-128"/>
              </a:rPr>
              <a:t>ナチュラルチーズとプロセスチーズ</a:t>
            </a:r>
          </a:p>
        </p:txBody>
      </p:sp>
      <p:sp>
        <p:nvSpPr>
          <p:cNvPr id="3" name="コンテンツ プレースホルダー 2">
            <a:extLst>
              <a:ext uri="{FF2B5EF4-FFF2-40B4-BE49-F238E27FC236}">
                <a16:creationId xmlns:a16="http://schemas.microsoft.com/office/drawing/2014/main" id="{0B23C438-00A3-4069-9B47-4AD0A86C132D}"/>
              </a:ext>
            </a:extLst>
          </p:cNvPr>
          <p:cNvSpPr>
            <a:spLocks noGrp="1"/>
          </p:cNvSpPr>
          <p:nvPr>
            <p:ph idx="1"/>
          </p:nvPr>
        </p:nvSpPr>
        <p:spPr>
          <a:xfrm>
            <a:off x="468313" y="944563"/>
            <a:ext cx="8640762" cy="5000625"/>
          </a:xfrm>
        </p:spPr>
        <p:txBody>
          <a:bodyPr/>
          <a:lstStyle/>
          <a:p>
            <a:pPr>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ナチュラルチーズ・・・ミルクが原料</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b="1" u="sng" dirty="0">
                <a:latin typeface="Meiryo UI" panose="020B0604030504040204" pitchFamily="50" charset="-128"/>
                <a:ea typeface="Meiryo UI" panose="020B0604030504040204" pitchFamily="50" charset="-128"/>
                <a:cs typeface="Meiryo UI" panose="020B0604030504040204" pitchFamily="50" charset="-128"/>
              </a:rPr>
              <a:t>プロセスチーズ</a:t>
            </a:r>
            <a:r>
              <a:rPr lang="ja-JP" altLang="en-US" b="1" dirty="0">
                <a:latin typeface="Meiryo UI" panose="020B0604030504040204" pitchFamily="50" charset="-128"/>
                <a:ea typeface="Meiryo UI" panose="020B0604030504040204" pitchFamily="50" charset="-128"/>
                <a:cs typeface="Meiryo UI" panose="020B0604030504040204" pitchFamily="50" charset="-128"/>
              </a:rPr>
              <a:t>・・・ナチュラルチーズが原料</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0" indent="0">
              <a:buFontTx/>
              <a:buNone/>
              <a:defRPr/>
            </a:pPr>
            <a:endParaRPr lang="en-US" altLang="ja-JP" sz="2800" b="1" dirty="0">
              <a:latin typeface="Meiryo UI" panose="020B0604030504040204" pitchFamily="50" charset="-128"/>
              <a:ea typeface="Meiryo UI" panose="020B0604030504040204" pitchFamily="50" charset="-128"/>
              <a:cs typeface="Meiryo UI" panose="020B0604030504040204" pitchFamily="50" charset="-128"/>
            </a:endParaRPr>
          </a:p>
          <a:p>
            <a:pPr marL="1077913" indent="0">
              <a:buFontTx/>
              <a:buNone/>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ナチュラルチーズに</a:t>
            </a:r>
            <a:r>
              <a:rPr lang="ja-JP" altLang="en-US"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乳化剤を加えて</a:t>
            </a:r>
            <a:r>
              <a:rPr lang="ja-JP" altLang="en-US" sz="2800" u="sng" dirty="0">
                <a:latin typeface="Meiryo UI" panose="020B0604030504040204" pitchFamily="50" charset="-128"/>
                <a:ea typeface="Meiryo UI" panose="020B0604030504040204" pitchFamily="50" charset="-128"/>
                <a:cs typeface="Meiryo UI" panose="020B0604030504040204" pitchFamily="50" charset="-128"/>
              </a:rPr>
              <a:t>熱で融かし</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a:t>
            </a:r>
            <a:br>
              <a:rPr lang="en-US" altLang="ja-JP"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br>
            <a:r>
              <a:rPr lang="ja-JP" altLang="en-US" sz="2800" dirty="0">
                <a:latin typeface="Meiryo UI" panose="020B0604030504040204" pitchFamily="50" charset="-128"/>
                <a:ea typeface="Meiryo UI" panose="020B0604030504040204" pitchFamily="50" charset="-128"/>
                <a:cs typeface="Meiryo UI" panose="020B0604030504040204" pitchFamily="50" charset="-128"/>
              </a:rPr>
              <a:t>様々な形状にし、冷やし固める。</a:t>
            </a:r>
          </a:p>
          <a:p>
            <a:pPr marL="0" indent="0">
              <a:buFontTx/>
              <a:buNone/>
              <a:defRPr/>
            </a:pPr>
            <a:r>
              <a:rPr lang="en-US" altLang="ja-JP" sz="28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★熱の影響で微生物や酵素の活性が失われる。</a:t>
            </a:r>
            <a:endParaRPr lang="en-US" altLang="ja-JP" sz="2800" b="1" dirty="0">
              <a:latin typeface="Meiryo UI" panose="020B0604030504040204" pitchFamily="50" charset="-128"/>
              <a:ea typeface="Meiryo UI" panose="020B0604030504040204" pitchFamily="50" charset="-128"/>
              <a:cs typeface="Meiryo UI" panose="020B0604030504040204" pitchFamily="50" charset="-128"/>
            </a:endParaRPr>
          </a:p>
          <a:p>
            <a:pPr marL="0" indent="0">
              <a:buFontTx/>
              <a:buNone/>
              <a:defRPr/>
            </a:pPr>
            <a:br>
              <a:rPr lang="en-US" altLang="ja-JP" sz="2800" b="1" dirty="0">
                <a:latin typeface="Meiryo UI" panose="020B0604030504040204" pitchFamily="50" charset="-128"/>
                <a:ea typeface="Meiryo UI" panose="020B0604030504040204" pitchFamily="50" charset="-128"/>
                <a:cs typeface="Meiryo UI" panose="020B0604030504040204" pitchFamily="50" charset="-128"/>
              </a:rPr>
            </a:br>
            <a:br>
              <a:rPr lang="en-US" altLang="ja-JP" sz="2800" b="1" dirty="0">
                <a:latin typeface="Meiryo UI" panose="020B0604030504040204" pitchFamily="50" charset="-128"/>
                <a:ea typeface="Meiryo UI" panose="020B0604030504040204" pitchFamily="50" charset="-128"/>
                <a:cs typeface="Meiryo UI" panose="020B0604030504040204" pitchFamily="50" charset="-128"/>
              </a:rPr>
            </a:br>
            <a:r>
              <a:rPr lang="en-US" altLang="ja-JP" sz="2800" b="1"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2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下矢印 4">
            <a:extLst>
              <a:ext uri="{FF2B5EF4-FFF2-40B4-BE49-F238E27FC236}">
                <a16:creationId xmlns:a16="http://schemas.microsoft.com/office/drawing/2014/main" id="{0B30AD91-E25D-4C66-955E-919E47F42BCC}"/>
              </a:ext>
            </a:extLst>
          </p:cNvPr>
          <p:cNvSpPr/>
          <p:nvPr/>
        </p:nvSpPr>
        <p:spPr>
          <a:xfrm>
            <a:off x="2908300" y="2652713"/>
            <a:ext cx="358775" cy="358775"/>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6869" name="テキスト ボックス 5">
            <a:extLst>
              <a:ext uri="{FF2B5EF4-FFF2-40B4-BE49-F238E27FC236}">
                <a16:creationId xmlns:a16="http://schemas.microsoft.com/office/drawing/2014/main" id="{5C474C69-C482-4A4B-B389-BCB0B01C9294}"/>
              </a:ext>
            </a:extLst>
          </p:cNvPr>
          <p:cNvSpPr txBox="1">
            <a:spLocks noChangeArrowheads="1"/>
          </p:cNvSpPr>
          <p:nvPr/>
        </p:nvSpPr>
        <p:spPr bwMode="auto">
          <a:xfrm>
            <a:off x="973138" y="2517775"/>
            <a:ext cx="1439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a:latin typeface="Meiryo UI" panose="020B0604030504040204" pitchFamily="34" charset="-128"/>
                <a:ea typeface="Meiryo UI" panose="020B0604030504040204" pitchFamily="34" charset="-128"/>
              </a:rPr>
              <a:t>造り方</a:t>
            </a:r>
          </a:p>
        </p:txBody>
      </p:sp>
      <p:sp>
        <p:nvSpPr>
          <p:cNvPr id="7" name="下矢印 6">
            <a:extLst>
              <a:ext uri="{FF2B5EF4-FFF2-40B4-BE49-F238E27FC236}">
                <a16:creationId xmlns:a16="http://schemas.microsoft.com/office/drawing/2014/main" id="{56730FA3-34F6-4D6C-999B-EB24CC40F092}"/>
              </a:ext>
            </a:extLst>
          </p:cNvPr>
          <p:cNvSpPr/>
          <p:nvPr/>
        </p:nvSpPr>
        <p:spPr>
          <a:xfrm>
            <a:off x="5114925" y="4535488"/>
            <a:ext cx="1439863" cy="431800"/>
          </a:xfrm>
          <a:prstGeom prst="downArrow">
            <a:avLst>
              <a:gd name="adj1" fmla="val 50000"/>
              <a:gd name="adj2" fmla="val 7227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6871" name="テキスト ボックス 7">
            <a:extLst>
              <a:ext uri="{FF2B5EF4-FFF2-40B4-BE49-F238E27FC236}">
                <a16:creationId xmlns:a16="http://schemas.microsoft.com/office/drawing/2014/main" id="{1C54D53B-3369-4CB7-BB12-8A80761CA188}"/>
              </a:ext>
            </a:extLst>
          </p:cNvPr>
          <p:cNvSpPr txBox="1">
            <a:spLocks noChangeArrowheads="1"/>
          </p:cNvSpPr>
          <p:nvPr/>
        </p:nvSpPr>
        <p:spPr bwMode="auto">
          <a:xfrm>
            <a:off x="3322638" y="4949825"/>
            <a:ext cx="5040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2800">
                <a:latin typeface="Meiryo UI" panose="020B0604030504040204" pitchFamily="34" charset="-128"/>
                <a:ea typeface="Meiryo UI" panose="020B0604030504040204" pitchFamily="34" charset="-128"/>
              </a:rPr>
              <a:t>品質の変化が起こりにくくなる</a:t>
            </a:r>
          </a:p>
        </p:txBody>
      </p:sp>
      <p:sp>
        <p:nvSpPr>
          <p:cNvPr id="9" name="下矢印 8">
            <a:extLst>
              <a:ext uri="{FF2B5EF4-FFF2-40B4-BE49-F238E27FC236}">
                <a16:creationId xmlns:a16="http://schemas.microsoft.com/office/drawing/2014/main" id="{E0B68D62-9C83-45C9-890F-B4AF2023A213}"/>
              </a:ext>
            </a:extLst>
          </p:cNvPr>
          <p:cNvSpPr/>
          <p:nvPr/>
        </p:nvSpPr>
        <p:spPr>
          <a:xfrm>
            <a:off x="5114925" y="5519738"/>
            <a:ext cx="1439863" cy="431800"/>
          </a:xfrm>
          <a:prstGeom prst="downArrow">
            <a:avLst>
              <a:gd name="adj1" fmla="val 50000"/>
              <a:gd name="adj2" fmla="val 7227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nvGrpSpPr>
          <p:cNvPr id="2" name="グループ化 1">
            <a:extLst>
              <a:ext uri="{FF2B5EF4-FFF2-40B4-BE49-F238E27FC236}">
                <a16:creationId xmlns:a16="http://schemas.microsoft.com/office/drawing/2014/main" id="{5EF26192-CC9B-42E5-86B8-D5DC20D205EF}"/>
              </a:ext>
            </a:extLst>
          </p:cNvPr>
          <p:cNvGrpSpPr/>
          <p:nvPr/>
        </p:nvGrpSpPr>
        <p:grpSpPr>
          <a:xfrm>
            <a:off x="479425" y="4689475"/>
            <a:ext cx="8207375" cy="1824038"/>
            <a:chOff x="479425" y="4689475"/>
            <a:chExt cx="8207375" cy="1824038"/>
          </a:xfrm>
        </p:grpSpPr>
        <p:sp>
          <p:nvSpPr>
            <p:cNvPr id="36873" name="テキスト ボックス 9">
              <a:extLst>
                <a:ext uri="{FF2B5EF4-FFF2-40B4-BE49-F238E27FC236}">
                  <a16:creationId xmlns:a16="http://schemas.microsoft.com/office/drawing/2014/main" id="{2520E1C4-C033-4AFC-B0B1-EDFCAC8119EC}"/>
                </a:ext>
              </a:extLst>
            </p:cNvPr>
            <p:cNvSpPr txBox="1">
              <a:spLocks noChangeArrowheads="1"/>
            </p:cNvSpPr>
            <p:nvPr/>
          </p:nvSpPr>
          <p:spPr bwMode="auto">
            <a:xfrm>
              <a:off x="2998788" y="5967413"/>
              <a:ext cx="5688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2800" dirty="0">
                  <a:latin typeface="Meiryo UI" panose="020B0604030504040204" pitchFamily="34" charset="-128"/>
                  <a:ea typeface="Meiryo UI" panose="020B0604030504040204" pitchFamily="34" charset="-128"/>
                </a:rPr>
                <a:t>日保ちがする（賞味期間が長い）</a:t>
              </a:r>
            </a:p>
          </p:txBody>
        </p:sp>
        <p:pic>
          <p:nvPicPr>
            <p:cNvPr id="36874" name="Picture 5" descr="図19　process cheese">
              <a:extLst>
                <a:ext uri="{FF2B5EF4-FFF2-40B4-BE49-F238E27FC236}">
                  <a16:creationId xmlns:a16="http://schemas.microsoft.com/office/drawing/2014/main" id="{D8B22579-C25D-4926-AA69-EC51165D47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25" y="4689475"/>
              <a:ext cx="2428875"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75" name="スライド番号プレースホルダー 1">
            <a:extLst>
              <a:ext uri="{FF2B5EF4-FFF2-40B4-BE49-F238E27FC236}">
                <a16:creationId xmlns:a16="http://schemas.microsoft.com/office/drawing/2014/main" id="{7F5C9589-D8D2-4414-A74B-7BCD344C6A0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906181F-636F-4062-BCAC-5A8C5063FFDF}" type="slidenum">
              <a:rPr lang="en-US" altLang="ja-JP" sz="1400" smtClean="0"/>
              <a:pPr>
                <a:spcBef>
                  <a:spcPct val="0"/>
                </a:spcBef>
                <a:buFontTx/>
                <a:buNone/>
              </a:pPr>
              <a:t>26</a:t>
            </a:fld>
            <a:endParaRPr lang="en-US" altLang="ja-JP" sz="1400"/>
          </a:p>
        </p:txBody>
      </p:sp>
      <p:grpSp>
        <p:nvGrpSpPr>
          <p:cNvPr id="18" name="グループ化 17">
            <a:extLst>
              <a:ext uri="{FF2B5EF4-FFF2-40B4-BE49-F238E27FC236}">
                <a16:creationId xmlns:a16="http://schemas.microsoft.com/office/drawing/2014/main" id="{3CD9F6D4-132A-4528-89A5-F0E3E3BFAB8B}"/>
              </a:ext>
            </a:extLst>
          </p:cNvPr>
          <p:cNvGrpSpPr>
            <a:grpSpLocks/>
          </p:cNvGrpSpPr>
          <p:nvPr/>
        </p:nvGrpSpPr>
        <p:grpSpPr bwMode="auto">
          <a:xfrm>
            <a:off x="17463" y="6583363"/>
            <a:ext cx="9126537" cy="276225"/>
            <a:chOff x="17463" y="6583363"/>
            <a:chExt cx="9126537" cy="276225"/>
          </a:xfrm>
        </p:grpSpPr>
        <p:sp>
          <p:nvSpPr>
            <p:cNvPr id="19" name="テキスト ボックス 18">
              <a:extLst>
                <a:ext uri="{FF2B5EF4-FFF2-40B4-BE49-F238E27FC236}">
                  <a16:creationId xmlns:a16="http://schemas.microsoft.com/office/drawing/2014/main" id="{30354082-83EE-4787-8CDE-B8501055BBD0}"/>
                </a:ext>
              </a:extLst>
            </p:cNvPr>
            <p:cNvSpPr txBox="1"/>
            <p:nvPr/>
          </p:nvSpPr>
          <p:spPr>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20" name="テキスト ボックス 19">
              <a:extLst>
                <a:ext uri="{FF2B5EF4-FFF2-40B4-BE49-F238E27FC236}">
                  <a16:creationId xmlns:a16="http://schemas.microsoft.com/office/drawing/2014/main" id="{404DF752-236D-4EAC-BA62-8DA50951A7BE}"/>
                </a:ext>
              </a:extLst>
            </p:cNvPr>
            <p:cNvSpPr txBox="1"/>
            <p:nvPr/>
          </p:nvSpPr>
          <p:spPr>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BF8CBBB-A869-44A0-8A19-F3ACBB65CE2C}"/>
              </a:ext>
            </a:extLst>
          </p:cNvPr>
          <p:cNvSpPr>
            <a:spLocks noGrp="1"/>
          </p:cNvSpPr>
          <p:nvPr>
            <p:ph idx="1"/>
          </p:nvPr>
        </p:nvSpPr>
        <p:spPr>
          <a:xfrm>
            <a:off x="179388" y="260350"/>
            <a:ext cx="8713787" cy="5578475"/>
          </a:xfrm>
        </p:spPr>
        <p:txBody>
          <a:bodyPr/>
          <a:lstStyle/>
          <a:p>
            <a:pPr>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ロングライフチーズ</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（ナチュラルチーズのひとつ）</a:t>
            </a:r>
            <a:endParaRPr lang="en-US" altLang="ja-JP" sz="2400" b="1" dirty="0">
              <a:latin typeface="Meiryo UI" panose="020B0604030504040204" pitchFamily="50" charset="-128"/>
              <a:ea typeface="Meiryo UI" panose="020B0604030504040204" pitchFamily="50" charset="-128"/>
              <a:cs typeface="Meiryo UI" panose="020B0604030504040204" pitchFamily="50" charset="-128"/>
            </a:endParaRPr>
          </a:p>
          <a:p>
            <a:pPr marL="0" indent="0">
              <a:buFontTx/>
              <a:buNone/>
              <a:defRPr/>
            </a:pPr>
            <a:endParaRPr lang="en-US" altLang="ja-JP" sz="2400" b="1" dirty="0">
              <a:latin typeface="Meiryo UI" panose="020B0604030504040204" pitchFamily="50" charset="-128"/>
              <a:ea typeface="Meiryo UI" panose="020B0604030504040204" pitchFamily="50" charset="-128"/>
              <a:cs typeface="Meiryo UI" panose="020B0604030504040204" pitchFamily="50" charset="-128"/>
            </a:endParaRPr>
          </a:p>
          <a:p>
            <a:pPr marL="1077913" indent="0">
              <a:buFontTx/>
              <a:buNone/>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ナチュラルチーズを製造後に</a:t>
            </a:r>
            <a:br>
              <a:rPr lang="en-US" altLang="ja-JP" sz="2800" dirty="0">
                <a:latin typeface="Meiryo UI" panose="020B0604030504040204" pitchFamily="50" charset="-128"/>
                <a:ea typeface="Meiryo UI" panose="020B0604030504040204" pitchFamily="50" charset="-128"/>
                <a:cs typeface="Meiryo UI" panose="020B0604030504040204" pitchFamily="50" charset="-128"/>
              </a:rPr>
            </a:br>
            <a:r>
              <a:rPr lang="ja-JP" altLang="en-US" sz="2800" dirty="0">
                <a:latin typeface="Meiryo UI" panose="020B0604030504040204" pitchFamily="50" charset="-128"/>
                <a:ea typeface="Meiryo UI" panose="020B0604030504040204" pitchFamily="50" charset="-128"/>
                <a:cs typeface="Meiryo UI" panose="020B0604030504040204" pitchFamily="50" charset="-128"/>
              </a:rPr>
              <a:t>缶などの</a:t>
            </a:r>
            <a:r>
              <a:rPr lang="ja-JP" altLang="en-US"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密封容器に入れて加熱処理</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を行う。</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marL="1077913" indent="0">
              <a:buFontTx/>
              <a:buNone/>
              <a:defRPr/>
            </a:pP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marL="1077913" indent="0">
              <a:buFontTx/>
              <a:buNone/>
              <a:defRPr/>
            </a:pP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★熱の影響で微生物や酵素の活性が失われる</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893" name="テキスト ボックス 8">
            <a:extLst>
              <a:ext uri="{FF2B5EF4-FFF2-40B4-BE49-F238E27FC236}">
                <a16:creationId xmlns:a16="http://schemas.microsoft.com/office/drawing/2014/main" id="{093AEA87-FA9A-445C-B2F5-07DD8E2A8941}"/>
              </a:ext>
            </a:extLst>
          </p:cNvPr>
          <p:cNvSpPr txBox="1">
            <a:spLocks noChangeArrowheads="1"/>
          </p:cNvSpPr>
          <p:nvPr/>
        </p:nvSpPr>
        <p:spPr bwMode="auto">
          <a:xfrm>
            <a:off x="827088" y="836613"/>
            <a:ext cx="1441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a:latin typeface="Meiryo UI" panose="020B0604030504040204" pitchFamily="34" charset="-128"/>
                <a:ea typeface="Meiryo UI" panose="020B0604030504040204" pitchFamily="34" charset="-128"/>
              </a:rPr>
              <a:t>造り方</a:t>
            </a:r>
          </a:p>
        </p:txBody>
      </p:sp>
      <p:sp>
        <p:nvSpPr>
          <p:cNvPr id="10" name="下矢印 9">
            <a:extLst>
              <a:ext uri="{FF2B5EF4-FFF2-40B4-BE49-F238E27FC236}">
                <a16:creationId xmlns:a16="http://schemas.microsoft.com/office/drawing/2014/main" id="{30FDB57D-592C-408E-91B6-DD31C8E74051}"/>
              </a:ext>
            </a:extLst>
          </p:cNvPr>
          <p:cNvSpPr/>
          <p:nvPr/>
        </p:nvSpPr>
        <p:spPr>
          <a:xfrm>
            <a:off x="3889375" y="2133600"/>
            <a:ext cx="1439863" cy="431800"/>
          </a:xfrm>
          <a:prstGeom prst="downArrow">
            <a:avLst>
              <a:gd name="adj1" fmla="val 50000"/>
              <a:gd name="adj2" fmla="val 7227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6" name="下矢印 15">
            <a:extLst>
              <a:ext uri="{FF2B5EF4-FFF2-40B4-BE49-F238E27FC236}">
                <a16:creationId xmlns:a16="http://schemas.microsoft.com/office/drawing/2014/main" id="{2DD8E26D-95DB-499F-9B1E-86BB872E167B}"/>
              </a:ext>
            </a:extLst>
          </p:cNvPr>
          <p:cNvSpPr/>
          <p:nvPr/>
        </p:nvSpPr>
        <p:spPr>
          <a:xfrm>
            <a:off x="5076825" y="3113088"/>
            <a:ext cx="1439863" cy="431800"/>
          </a:xfrm>
          <a:prstGeom prst="downArrow">
            <a:avLst>
              <a:gd name="adj1" fmla="val 50000"/>
              <a:gd name="adj2" fmla="val 7227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7896" name="テキスト ボックス 16">
            <a:extLst>
              <a:ext uri="{FF2B5EF4-FFF2-40B4-BE49-F238E27FC236}">
                <a16:creationId xmlns:a16="http://schemas.microsoft.com/office/drawing/2014/main" id="{CA85171C-3583-46EF-A157-A1C4D2259B34}"/>
              </a:ext>
            </a:extLst>
          </p:cNvPr>
          <p:cNvSpPr txBox="1">
            <a:spLocks noChangeArrowheads="1"/>
          </p:cNvSpPr>
          <p:nvPr/>
        </p:nvSpPr>
        <p:spPr bwMode="auto">
          <a:xfrm>
            <a:off x="3276600" y="3429000"/>
            <a:ext cx="5040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2800">
                <a:latin typeface="Meiryo UI" panose="020B0604030504040204" pitchFamily="34" charset="-128"/>
                <a:ea typeface="Meiryo UI" panose="020B0604030504040204" pitchFamily="34" charset="-128"/>
              </a:rPr>
              <a:t>品質の変化が起こりにくくなる</a:t>
            </a:r>
          </a:p>
        </p:txBody>
      </p:sp>
      <p:sp>
        <p:nvSpPr>
          <p:cNvPr id="18" name="下矢印 17">
            <a:extLst>
              <a:ext uri="{FF2B5EF4-FFF2-40B4-BE49-F238E27FC236}">
                <a16:creationId xmlns:a16="http://schemas.microsoft.com/office/drawing/2014/main" id="{E1D8AF6B-ABB8-41EB-AEF2-BFE611A81A33}"/>
              </a:ext>
            </a:extLst>
          </p:cNvPr>
          <p:cNvSpPr/>
          <p:nvPr/>
        </p:nvSpPr>
        <p:spPr>
          <a:xfrm>
            <a:off x="5076825" y="3984625"/>
            <a:ext cx="1439863" cy="431800"/>
          </a:xfrm>
          <a:prstGeom prst="downArrow">
            <a:avLst>
              <a:gd name="adj1" fmla="val 50000"/>
              <a:gd name="adj2" fmla="val 7227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7898" name="テキスト ボックス 18">
            <a:extLst>
              <a:ext uri="{FF2B5EF4-FFF2-40B4-BE49-F238E27FC236}">
                <a16:creationId xmlns:a16="http://schemas.microsoft.com/office/drawing/2014/main" id="{1133CE80-66D3-4808-9A3E-328D34BAD726}"/>
              </a:ext>
            </a:extLst>
          </p:cNvPr>
          <p:cNvSpPr txBox="1">
            <a:spLocks noChangeArrowheads="1"/>
          </p:cNvSpPr>
          <p:nvPr/>
        </p:nvSpPr>
        <p:spPr bwMode="auto">
          <a:xfrm>
            <a:off x="2987675" y="4346575"/>
            <a:ext cx="56880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2800" dirty="0">
                <a:latin typeface="Meiryo UI" panose="020B0604030504040204" pitchFamily="34" charset="-128"/>
                <a:ea typeface="Meiryo UI" panose="020B0604030504040204" pitchFamily="34" charset="-128"/>
              </a:rPr>
              <a:t>日保ちがする（賞味期間が長い）</a:t>
            </a:r>
          </a:p>
        </p:txBody>
      </p:sp>
      <p:grpSp>
        <p:nvGrpSpPr>
          <p:cNvPr id="4" name="グループ化 3">
            <a:extLst>
              <a:ext uri="{FF2B5EF4-FFF2-40B4-BE49-F238E27FC236}">
                <a16:creationId xmlns:a16="http://schemas.microsoft.com/office/drawing/2014/main" id="{4A61D567-D25B-4015-A265-78BC06ED73EE}"/>
              </a:ext>
            </a:extLst>
          </p:cNvPr>
          <p:cNvGrpSpPr/>
          <p:nvPr/>
        </p:nvGrpSpPr>
        <p:grpSpPr>
          <a:xfrm>
            <a:off x="468313" y="3151188"/>
            <a:ext cx="8351837" cy="3392487"/>
            <a:chOff x="468313" y="3151188"/>
            <a:chExt cx="8351837" cy="3392487"/>
          </a:xfrm>
        </p:grpSpPr>
        <p:pic>
          <p:nvPicPr>
            <p:cNvPr id="37891" name="Picture 6" descr="P4070051">
              <a:extLst>
                <a:ext uri="{FF2B5EF4-FFF2-40B4-BE49-F238E27FC236}">
                  <a16:creationId xmlns:a16="http://schemas.microsoft.com/office/drawing/2014/main" id="{3E9019B7-E7A9-4C42-8EBD-EEB6D7F879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151188"/>
              <a:ext cx="18764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7" descr="ロングライフカマン">
              <a:extLst>
                <a:ext uri="{FF2B5EF4-FFF2-40B4-BE49-F238E27FC236}">
                  <a16:creationId xmlns:a16="http://schemas.microsoft.com/office/drawing/2014/main" id="{45F40FC1-E6D5-4A0D-B0E7-4DD816A89B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4868863"/>
              <a:ext cx="1876425"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9" name="テキスト ボックス 19">
              <a:extLst>
                <a:ext uri="{FF2B5EF4-FFF2-40B4-BE49-F238E27FC236}">
                  <a16:creationId xmlns:a16="http://schemas.microsoft.com/office/drawing/2014/main" id="{40FC20D9-4159-4A3F-B363-C672C4FF3366}"/>
                </a:ext>
              </a:extLst>
            </p:cNvPr>
            <p:cNvSpPr txBox="1">
              <a:spLocks noChangeArrowheads="1"/>
            </p:cNvSpPr>
            <p:nvPr/>
          </p:nvSpPr>
          <p:spPr bwMode="auto">
            <a:xfrm>
              <a:off x="2771775" y="5589588"/>
              <a:ext cx="6048375" cy="954087"/>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2800" b="1" dirty="0">
                  <a:latin typeface="Meiryo UI" panose="020B0604030504040204" pitchFamily="34" charset="-128"/>
                  <a:ea typeface="Meiryo UI" panose="020B0604030504040204" pitchFamily="34" charset="-128"/>
                </a:rPr>
                <a:t>乳化の工程がないので、</a:t>
              </a:r>
              <a:endParaRPr lang="en-US" altLang="ja-JP" sz="2800" b="1" dirty="0">
                <a:latin typeface="Meiryo UI" panose="020B0604030504040204" pitchFamily="34" charset="-128"/>
                <a:ea typeface="Meiryo UI" panose="020B0604030504040204" pitchFamily="34" charset="-128"/>
              </a:endParaRPr>
            </a:p>
            <a:p>
              <a:pPr algn="ctr" eaLnBrk="1" hangingPunct="1">
                <a:spcBef>
                  <a:spcPct val="0"/>
                </a:spcBef>
                <a:buFontTx/>
                <a:buNone/>
              </a:pPr>
              <a:r>
                <a:rPr lang="ja-JP" altLang="en-US" sz="2800" b="1" dirty="0">
                  <a:latin typeface="Meiryo UI" panose="020B0604030504040204" pitchFamily="34" charset="-128"/>
                  <a:ea typeface="Meiryo UI" panose="020B0604030504040204" pitchFamily="34" charset="-128"/>
                </a:rPr>
                <a:t>「プロセスチーズ」ではありません！</a:t>
              </a:r>
            </a:p>
          </p:txBody>
        </p:sp>
      </p:grpSp>
      <p:sp>
        <p:nvSpPr>
          <p:cNvPr id="37900" name="テキスト ボックス 20">
            <a:extLst>
              <a:ext uri="{FF2B5EF4-FFF2-40B4-BE49-F238E27FC236}">
                <a16:creationId xmlns:a16="http://schemas.microsoft.com/office/drawing/2014/main" id="{5F82181A-4952-48AC-A01D-38C0FAE55936}"/>
              </a:ext>
            </a:extLst>
          </p:cNvPr>
          <p:cNvSpPr txBox="1">
            <a:spLocks noChangeArrowheads="1"/>
          </p:cNvSpPr>
          <p:nvPr/>
        </p:nvSpPr>
        <p:spPr bwMode="auto">
          <a:xfrm>
            <a:off x="3590241" y="5045869"/>
            <a:ext cx="51133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a:solidFill>
                  <a:srgbClr val="FF0000"/>
                </a:solidFill>
                <a:latin typeface="HG創英角ﾎﾟｯﾌﾟ体" pitchFamily="49" charset="-128"/>
                <a:ea typeface="HG創英角ﾎﾟｯﾌﾟ体" pitchFamily="49" charset="-128"/>
              </a:rPr>
              <a:t>プロセスチーズと同じでは？</a:t>
            </a:r>
          </a:p>
        </p:txBody>
      </p:sp>
      <p:sp>
        <p:nvSpPr>
          <p:cNvPr id="37901" name="スライド番号プレースホルダー 1">
            <a:extLst>
              <a:ext uri="{FF2B5EF4-FFF2-40B4-BE49-F238E27FC236}">
                <a16:creationId xmlns:a16="http://schemas.microsoft.com/office/drawing/2014/main" id="{733C3453-F670-45EF-A52F-ED88CBA11D6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A83D9ED-F256-4B53-B7A1-36AD6C0203FF}" type="slidenum">
              <a:rPr lang="en-US" altLang="ja-JP" sz="1400" smtClean="0"/>
              <a:pPr>
                <a:spcBef>
                  <a:spcPct val="0"/>
                </a:spcBef>
                <a:buFontTx/>
                <a:buNone/>
              </a:pPr>
              <a:t>27</a:t>
            </a:fld>
            <a:endParaRPr lang="en-US" altLang="ja-JP" sz="1400"/>
          </a:p>
        </p:txBody>
      </p:sp>
      <p:sp>
        <p:nvSpPr>
          <p:cNvPr id="2" name="楕円 1">
            <a:extLst>
              <a:ext uri="{FF2B5EF4-FFF2-40B4-BE49-F238E27FC236}">
                <a16:creationId xmlns:a16="http://schemas.microsoft.com/office/drawing/2014/main" id="{E8349DCF-F83C-4070-9F7D-7FABAAEAF915}"/>
              </a:ext>
            </a:extLst>
          </p:cNvPr>
          <p:cNvSpPr/>
          <p:nvPr/>
        </p:nvSpPr>
        <p:spPr>
          <a:xfrm>
            <a:off x="6300192" y="764704"/>
            <a:ext cx="2386608" cy="96744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世界中でつくられています！</a:t>
            </a:r>
          </a:p>
        </p:txBody>
      </p:sp>
      <p:grpSp>
        <p:nvGrpSpPr>
          <p:cNvPr id="19" name="グループ化 18">
            <a:extLst>
              <a:ext uri="{FF2B5EF4-FFF2-40B4-BE49-F238E27FC236}">
                <a16:creationId xmlns:a16="http://schemas.microsoft.com/office/drawing/2014/main" id="{E35B79DB-C965-406A-BAAA-693842DCB3C1}"/>
              </a:ext>
            </a:extLst>
          </p:cNvPr>
          <p:cNvGrpSpPr>
            <a:grpSpLocks/>
          </p:cNvGrpSpPr>
          <p:nvPr/>
        </p:nvGrpSpPr>
        <p:grpSpPr bwMode="auto">
          <a:xfrm>
            <a:off x="17463" y="6583363"/>
            <a:ext cx="9126537" cy="276225"/>
            <a:chOff x="17463" y="6583363"/>
            <a:chExt cx="9126537" cy="276225"/>
          </a:xfrm>
        </p:grpSpPr>
        <p:sp>
          <p:nvSpPr>
            <p:cNvPr id="22" name="テキスト ボックス 21">
              <a:extLst>
                <a:ext uri="{FF2B5EF4-FFF2-40B4-BE49-F238E27FC236}">
                  <a16:creationId xmlns:a16="http://schemas.microsoft.com/office/drawing/2014/main" id="{7C86D89B-AA16-4EEA-BCE0-F11C555AB34E}"/>
                </a:ext>
              </a:extLst>
            </p:cNvPr>
            <p:cNvSpPr txBox="1"/>
            <p:nvPr/>
          </p:nvSpPr>
          <p:spPr>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23" name="テキスト ボックス 22">
              <a:extLst>
                <a:ext uri="{FF2B5EF4-FFF2-40B4-BE49-F238E27FC236}">
                  <a16:creationId xmlns:a16="http://schemas.microsoft.com/office/drawing/2014/main" id="{28C090B0-A3C7-47E1-9626-FF1B1262FC80}"/>
                </a:ext>
              </a:extLst>
            </p:cNvPr>
            <p:cNvSpPr txBox="1"/>
            <p:nvPr/>
          </p:nvSpPr>
          <p:spPr>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92AFD297-4833-4C34-8357-6B2802108907}"/>
              </a:ext>
            </a:extLst>
          </p:cNvPr>
          <p:cNvSpPr/>
          <p:nvPr/>
        </p:nvSpPr>
        <p:spPr>
          <a:xfrm>
            <a:off x="171450" y="254000"/>
            <a:ext cx="1952625" cy="7207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8915" name="タイトル 1">
            <a:extLst>
              <a:ext uri="{FF2B5EF4-FFF2-40B4-BE49-F238E27FC236}">
                <a16:creationId xmlns:a16="http://schemas.microsoft.com/office/drawing/2014/main" id="{1B6C3B27-D28D-47E5-925C-7E93EAB18E80}"/>
              </a:ext>
            </a:extLst>
          </p:cNvPr>
          <p:cNvSpPr>
            <a:spLocks noGrp="1" noChangeArrowheads="1"/>
          </p:cNvSpPr>
          <p:nvPr>
            <p:ph type="title"/>
          </p:nvPr>
        </p:nvSpPr>
        <p:spPr>
          <a:xfrm>
            <a:off x="252413" y="901700"/>
            <a:ext cx="4032250" cy="1143000"/>
          </a:xfrm>
        </p:spPr>
        <p:txBody>
          <a:bodyPr anchor="t"/>
          <a:lstStyle/>
          <a:p>
            <a:pPr algn="l"/>
            <a:r>
              <a:rPr lang="ja-JP" altLang="en-US" sz="3200" b="1" dirty="0">
                <a:solidFill>
                  <a:srgbClr val="FF0000"/>
                </a:solidFill>
                <a:latin typeface="Meiryo UI" panose="020B0604030504040204" pitchFamily="34" charset="-128"/>
                <a:ea typeface="Meiryo UI" panose="020B0604030504040204" pitchFamily="34" charset="-128"/>
              </a:rPr>
              <a:t>１．フレッシュタイプ</a:t>
            </a:r>
          </a:p>
        </p:txBody>
      </p:sp>
      <p:sp>
        <p:nvSpPr>
          <p:cNvPr id="38919" name="テキスト ボックス 1">
            <a:extLst>
              <a:ext uri="{FF2B5EF4-FFF2-40B4-BE49-F238E27FC236}">
                <a16:creationId xmlns:a16="http://schemas.microsoft.com/office/drawing/2014/main" id="{3627A342-3E0B-4B5C-816B-49BEE7C03AC1}"/>
              </a:ext>
            </a:extLst>
          </p:cNvPr>
          <p:cNvSpPr txBox="1">
            <a:spLocks noChangeArrowheads="1"/>
          </p:cNvSpPr>
          <p:nvPr/>
        </p:nvSpPr>
        <p:spPr bwMode="auto">
          <a:xfrm>
            <a:off x="219260" y="213379"/>
            <a:ext cx="756443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ja-JP" altLang="en-US" sz="4400" b="1" dirty="0">
                <a:latin typeface="Meiryo UI" panose="020B0604030504040204" pitchFamily="34" charset="-128"/>
                <a:ea typeface="Meiryo UI" panose="020B0604030504040204" pitchFamily="34" charset="-128"/>
              </a:rPr>
              <a:t>第４章　ナチュラルチーズの分類</a:t>
            </a:r>
          </a:p>
        </p:txBody>
      </p:sp>
      <p:sp>
        <p:nvSpPr>
          <p:cNvPr id="38920" name="スライド番号プレースホルダー 1">
            <a:extLst>
              <a:ext uri="{FF2B5EF4-FFF2-40B4-BE49-F238E27FC236}">
                <a16:creationId xmlns:a16="http://schemas.microsoft.com/office/drawing/2014/main" id="{7AFC36D7-7EDC-49B2-90BA-4D021BC1378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04D2596-5883-47E5-9B83-FE4F91646B2A}" type="slidenum">
              <a:rPr lang="en-US" altLang="ja-JP" sz="1400" smtClean="0"/>
              <a:pPr>
                <a:spcBef>
                  <a:spcPct val="0"/>
                </a:spcBef>
                <a:buFontTx/>
                <a:buNone/>
              </a:pPr>
              <a:t>28</a:t>
            </a:fld>
            <a:endParaRPr lang="en-US" altLang="ja-JP" sz="1400" dirty="0"/>
          </a:p>
        </p:txBody>
      </p:sp>
      <p:pic>
        <p:nvPicPr>
          <p:cNvPr id="38923" name="図 5">
            <a:extLst>
              <a:ext uri="{FF2B5EF4-FFF2-40B4-BE49-F238E27FC236}">
                <a16:creationId xmlns:a16="http://schemas.microsoft.com/office/drawing/2014/main" id="{B0D020F1-4EF2-4B6B-8CFB-4495725937E7}"/>
              </a:ext>
            </a:extLst>
          </p:cNvPr>
          <p:cNvPicPr>
            <a:picLocks noChangeAspect="1"/>
          </p:cNvPicPr>
          <p:nvPr/>
        </p:nvPicPr>
        <p:blipFill rotWithShape="1">
          <a:blip r:embed="rId3">
            <a:extLst>
              <a:ext uri="{28A0092B-C50C-407E-A947-70E740481C1C}">
                <a14:useLocalDpi xmlns:a14="http://schemas.microsoft.com/office/drawing/2010/main" val="0"/>
              </a:ext>
            </a:extLst>
          </a:blip>
          <a:srcRect r="25135"/>
          <a:stretch/>
        </p:blipFill>
        <p:spPr bwMode="auto">
          <a:xfrm>
            <a:off x="340068" y="1382730"/>
            <a:ext cx="3600524" cy="258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5">
            <a:extLst>
              <a:ext uri="{FF2B5EF4-FFF2-40B4-BE49-F238E27FC236}">
                <a16:creationId xmlns:a16="http://schemas.microsoft.com/office/drawing/2014/main" id="{17505D95-3BB1-42F9-83F9-0D11695037E7}"/>
              </a:ext>
            </a:extLst>
          </p:cNvPr>
          <p:cNvPicPr>
            <a:picLocks noChangeAspect="1"/>
          </p:cNvPicPr>
          <p:nvPr/>
        </p:nvPicPr>
        <p:blipFill rotWithShape="1">
          <a:blip r:embed="rId3">
            <a:extLst>
              <a:ext uri="{28A0092B-C50C-407E-A947-70E740481C1C}">
                <a14:useLocalDpi xmlns:a14="http://schemas.microsoft.com/office/drawing/2010/main" val="0"/>
              </a:ext>
            </a:extLst>
          </a:blip>
          <a:srcRect l="70749" t="4393" r="2691" b="51350"/>
          <a:stretch/>
        </p:blipFill>
        <p:spPr bwMode="auto">
          <a:xfrm>
            <a:off x="353724" y="3788239"/>
            <a:ext cx="134160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5">
            <a:extLst>
              <a:ext uri="{FF2B5EF4-FFF2-40B4-BE49-F238E27FC236}">
                <a16:creationId xmlns:a16="http://schemas.microsoft.com/office/drawing/2014/main" id="{C466DF4B-9388-41AF-BC0B-15EB06C40948}"/>
              </a:ext>
            </a:extLst>
          </p:cNvPr>
          <p:cNvPicPr>
            <a:picLocks noChangeAspect="1"/>
          </p:cNvPicPr>
          <p:nvPr/>
        </p:nvPicPr>
        <p:blipFill rotWithShape="1">
          <a:blip r:embed="rId3">
            <a:extLst>
              <a:ext uri="{28A0092B-C50C-407E-A947-70E740481C1C}">
                <a14:useLocalDpi xmlns:a14="http://schemas.microsoft.com/office/drawing/2010/main" val="0"/>
              </a:ext>
            </a:extLst>
          </a:blip>
          <a:srcRect l="72268" t="48663" r="2691"/>
          <a:stretch/>
        </p:blipFill>
        <p:spPr bwMode="auto">
          <a:xfrm>
            <a:off x="1632687" y="3764677"/>
            <a:ext cx="238420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グループ化 3">
            <a:extLst>
              <a:ext uri="{FF2B5EF4-FFF2-40B4-BE49-F238E27FC236}">
                <a16:creationId xmlns:a16="http://schemas.microsoft.com/office/drawing/2014/main" id="{5BAB118B-DEFD-41A2-AE03-26064CF5FC02}"/>
              </a:ext>
            </a:extLst>
          </p:cNvPr>
          <p:cNvGrpSpPr/>
          <p:nvPr/>
        </p:nvGrpSpPr>
        <p:grpSpPr>
          <a:xfrm>
            <a:off x="4599489" y="887413"/>
            <a:ext cx="4335462" cy="5818709"/>
            <a:chOff x="4599489" y="887413"/>
            <a:chExt cx="4335462" cy="5818709"/>
          </a:xfrm>
        </p:grpSpPr>
        <p:sp>
          <p:nvSpPr>
            <p:cNvPr id="38917" name="タイトル 1">
              <a:extLst>
                <a:ext uri="{FF2B5EF4-FFF2-40B4-BE49-F238E27FC236}">
                  <a16:creationId xmlns:a16="http://schemas.microsoft.com/office/drawing/2014/main" id="{A0D18246-A830-42C7-9CC1-87F3663BED72}"/>
                </a:ext>
              </a:extLst>
            </p:cNvPr>
            <p:cNvSpPr txBox="1">
              <a:spLocks/>
            </p:cNvSpPr>
            <p:nvPr/>
          </p:nvSpPr>
          <p:spPr bwMode="auto">
            <a:xfrm>
              <a:off x="4989513" y="887413"/>
              <a:ext cx="390207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ja-JP" altLang="en-US" b="1">
                  <a:solidFill>
                    <a:srgbClr val="FF0000"/>
                  </a:solidFill>
                  <a:latin typeface="Meiryo UI" panose="020B0604030504040204" pitchFamily="34" charset="-128"/>
                  <a:ea typeface="Meiryo UI" panose="020B0604030504040204" pitchFamily="34" charset="-128"/>
                </a:rPr>
                <a:t>２．白カビタイプ</a:t>
              </a:r>
            </a:p>
          </p:txBody>
        </p:sp>
        <p:sp>
          <p:nvSpPr>
            <p:cNvPr id="38918" name="正方形/長方形 4">
              <a:extLst>
                <a:ext uri="{FF2B5EF4-FFF2-40B4-BE49-F238E27FC236}">
                  <a16:creationId xmlns:a16="http://schemas.microsoft.com/office/drawing/2014/main" id="{4B1A3638-FA65-4607-B3C1-E0D2781A05ED}"/>
                </a:ext>
              </a:extLst>
            </p:cNvPr>
            <p:cNvSpPr>
              <a:spLocks noChangeArrowheads="1"/>
            </p:cNvSpPr>
            <p:nvPr/>
          </p:nvSpPr>
          <p:spPr bwMode="auto">
            <a:xfrm>
              <a:off x="4599489" y="3905355"/>
              <a:ext cx="4335462"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dirty="0">
                  <a:latin typeface="Meiryo UI" panose="020B0604030504040204" pitchFamily="34" charset="-128"/>
                  <a:ea typeface="Meiryo UI" panose="020B0604030504040204" pitchFamily="34" charset="-128"/>
                </a:rPr>
                <a:t>チーズの表面に「白カビ」を</a:t>
              </a:r>
              <a:endParaRPr lang="en-US" altLang="ja-JP" sz="2800" b="1"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800" b="1" dirty="0">
                  <a:latin typeface="Meiryo UI" panose="020B0604030504040204" pitchFamily="34" charset="-128"/>
                  <a:ea typeface="Meiryo UI" panose="020B0604030504040204" pitchFamily="34" charset="-128"/>
                </a:rPr>
                <a:t>繁殖させ、熟成させる。</a:t>
              </a:r>
              <a:endParaRPr lang="en-US" altLang="ja-JP" sz="2800" b="1"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400" dirty="0">
                  <a:latin typeface="Meiryo UI" panose="020B0604030504040204" pitchFamily="34" charset="-128"/>
                  <a:ea typeface="Meiryo UI" panose="020B0604030504040204" pitchFamily="34" charset="-128"/>
                </a:rPr>
                <a:t>・熟成すると表面から内部に向</a:t>
              </a:r>
              <a:endParaRPr lang="en-US" altLang="ja-JP" sz="2400"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400" dirty="0">
                  <a:latin typeface="Meiryo UI" panose="020B0604030504040204" pitchFamily="34" charset="-128"/>
                  <a:ea typeface="Meiryo UI" panose="020B0604030504040204" pitchFamily="34" charset="-128"/>
                </a:rPr>
                <a:t>　かって、組織が軟らかく変化する。</a:t>
              </a:r>
              <a:endParaRPr lang="en-US" altLang="ja-JP" sz="2400"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400" dirty="0">
                  <a:latin typeface="Meiryo UI" panose="020B0604030504040204" pitchFamily="34" charset="-128"/>
                  <a:ea typeface="Meiryo UI" panose="020B0604030504040204" pitchFamily="34" charset="-128"/>
                </a:rPr>
                <a:t>・同時に風味が豊かに変化する。</a:t>
              </a:r>
              <a:endParaRPr lang="en-US" altLang="ja-JP" sz="2400"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400" dirty="0">
                  <a:latin typeface="Meiryo UI" panose="020B0604030504040204" pitchFamily="34" charset="-128"/>
                  <a:ea typeface="Meiryo UI" panose="020B0604030504040204" pitchFamily="34" charset="-128"/>
                </a:rPr>
                <a:t>・クリームを加えて脂肪分を</a:t>
              </a:r>
              <a:endParaRPr lang="en-US" altLang="ja-JP" sz="2400"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400" dirty="0">
                  <a:latin typeface="Meiryo UI" panose="020B0604030504040204" pitchFamily="34" charset="-128"/>
                  <a:ea typeface="Meiryo UI" panose="020B0604030504040204" pitchFamily="34" charset="-128"/>
                </a:rPr>
                <a:t>　高めたチーズもある。</a:t>
              </a:r>
            </a:p>
          </p:txBody>
        </p:sp>
        <p:grpSp>
          <p:nvGrpSpPr>
            <p:cNvPr id="3" name="グループ化 2">
              <a:extLst>
                <a:ext uri="{FF2B5EF4-FFF2-40B4-BE49-F238E27FC236}">
                  <a16:creationId xmlns:a16="http://schemas.microsoft.com/office/drawing/2014/main" id="{105D4919-A09A-4A69-900A-32F9C0F5C209}"/>
                </a:ext>
              </a:extLst>
            </p:cNvPr>
            <p:cNvGrpSpPr/>
            <p:nvPr/>
          </p:nvGrpSpPr>
          <p:grpSpPr>
            <a:xfrm>
              <a:off x="4706749" y="1389049"/>
              <a:ext cx="3945170" cy="2521547"/>
              <a:chOff x="4670634" y="1383808"/>
              <a:chExt cx="3945170" cy="2521547"/>
            </a:xfrm>
          </p:grpSpPr>
          <p:pic>
            <p:nvPicPr>
              <p:cNvPr id="38922" name="図 4">
                <a:extLst>
                  <a:ext uri="{FF2B5EF4-FFF2-40B4-BE49-F238E27FC236}">
                    <a16:creationId xmlns:a16="http://schemas.microsoft.com/office/drawing/2014/main" id="{BD136DAB-5D04-4335-861E-192E2AF4006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59753" y="1408217"/>
                <a:ext cx="2806872"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図 4">
                <a:extLst>
                  <a:ext uri="{FF2B5EF4-FFF2-40B4-BE49-F238E27FC236}">
                    <a16:creationId xmlns:a16="http://schemas.microsoft.com/office/drawing/2014/main" id="{B6E38924-5FEB-488E-8BC3-A430DFBFF519}"/>
                  </a:ext>
                </a:extLst>
              </p:cNvPr>
              <p:cNvPicPr>
                <a:picLocks noChangeAspect="1"/>
              </p:cNvPicPr>
              <p:nvPr/>
            </p:nvPicPr>
            <p:blipFill rotWithShape="1">
              <a:blip r:embed="rId4">
                <a:extLst>
                  <a:ext uri="{28A0092B-C50C-407E-A947-70E740481C1C}">
                    <a14:useLocalDpi xmlns:a14="http://schemas.microsoft.com/office/drawing/2010/main" val="0"/>
                  </a:ext>
                </a:extLst>
              </a:blip>
              <a:srcRect l="90932"/>
              <a:stretch/>
            </p:blipFill>
            <p:spPr bwMode="auto">
              <a:xfrm>
                <a:off x="7903924" y="1383808"/>
                <a:ext cx="711880"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図 4">
                <a:extLst>
                  <a:ext uri="{FF2B5EF4-FFF2-40B4-BE49-F238E27FC236}">
                    <a16:creationId xmlns:a16="http://schemas.microsoft.com/office/drawing/2014/main" id="{02F4CF46-C9E3-476C-8B13-D7E7DAED536E}"/>
                  </a:ext>
                </a:extLst>
              </p:cNvPr>
              <p:cNvPicPr>
                <a:picLocks noChangeAspect="1"/>
              </p:cNvPicPr>
              <p:nvPr/>
            </p:nvPicPr>
            <p:blipFill rotWithShape="1">
              <a:blip r:embed="rId4">
                <a:extLst>
                  <a:ext uri="{28A0092B-C50C-407E-A947-70E740481C1C}">
                    <a14:useLocalDpi xmlns:a14="http://schemas.microsoft.com/office/drawing/2010/main" val="0"/>
                  </a:ext>
                </a:extLst>
              </a:blip>
              <a:srcRect l="90932"/>
              <a:stretch/>
            </p:blipFill>
            <p:spPr bwMode="auto">
              <a:xfrm>
                <a:off x="4670634" y="1385888"/>
                <a:ext cx="711880"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3" name="図 5">
            <a:extLst>
              <a:ext uri="{FF2B5EF4-FFF2-40B4-BE49-F238E27FC236}">
                <a16:creationId xmlns:a16="http://schemas.microsoft.com/office/drawing/2014/main" id="{D7FC242B-1AC8-4823-A152-EBD9D09CF877}"/>
              </a:ext>
            </a:extLst>
          </p:cNvPr>
          <p:cNvPicPr>
            <a:picLocks noChangeAspect="1"/>
          </p:cNvPicPr>
          <p:nvPr/>
        </p:nvPicPr>
        <p:blipFill rotWithShape="1">
          <a:blip r:embed="rId3">
            <a:extLst>
              <a:ext uri="{28A0092B-C50C-407E-A947-70E740481C1C}">
                <a14:useLocalDpi xmlns:a14="http://schemas.microsoft.com/office/drawing/2010/main" val="0"/>
              </a:ext>
            </a:extLst>
          </a:blip>
          <a:srcRect l="72268" t="48663" r="2691"/>
          <a:stretch/>
        </p:blipFill>
        <p:spPr bwMode="auto">
          <a:xfrm>
            <a:off x="3920784" y="1381610"/>
            <a:ext cx="341886" cy="35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図 5">
            <a:extLst>
              <a:ext uri="{FF2B5EF4-FFF2-40B4-BE49-F238E27FC236}">
                <a16:creationId xmlns:a16="http://schemas.microsoft.com/office/drawing/2014/main" id="{5A767C52-FEC6-413B-B00E-AA5B0D10AEC6}"/>
              </a:ext>
            </a:extLst>
          </p:cNvPr>
          <p:cNvPicPr>
            <a:picLocks noChangeAspect="1"/>
          </p:cNvPicPr>
          <p:nvPr/>
        </p:nvPicPr>
        <p:blipFill rotWithShape="1">
          <a:blip r:embed="rId3">
            <a:extLst>
              <a:ext uri="{28A0092B-C50C-407E-A947-70E740481C1C}">
                <a14:useLocalDpi xmlns:a14="http://schemas.microsoft.com/office/drawing/2010/main" val="0"/>
              </a:ext>
            </a:extLst>
          </a:blip>
          <a:srcRect l="72268" t="48663" r="2691"/>
          <a:stretch/>
        </p:blipFill>
        <p:spPr bwMode="auto">
          <a:xfrm>
            <a:off x="229320" y="1382730"/>
            <a:ext cx="252232" cy="35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グループ化 4">
            <a:extLst>
              <a:ext uri="{FF2B5EF4-FFF2-40B4-BE49-F238E27FC236}">
                <a16:creationId xmlns:a16="http://schemas.microsoft.com/office/drawing/2014/main" id="{5C983B2E-6A31-45FE-B425-CD2C5B54274E}"/>
              </a:ext>
            </a:extLst>
          </p:cNvPr>
          <p:cNvGrpSpPr/>
          <p:nvPr/>
        </p:nvGrpSpPr>
        <p:grpSpPr>
          <a:xfrm>
            <a:off x="179388" y="1380490"/>
            <a:ext cx="4306887" cy="5223510"/>
            <a:chOff x="179388" y="1380490"/>
            <a:chExt cx="4306887" cy="5223510"/>
          </a:xfrm>
        </p:grpSpPr>
        <p:sp>
          <p:nvSpPr>
            <p:cNvPr id="38916" name="テキスト ボックス 5">
              <a:extLst>
                <a:ext uri="{FF2B5EF4-FFF2-40B4-BE49-F238E27FC236}">
                  <a16:creationId xmlns:a16="http://schemas.microsoft.com/office/drawing/2014/main" id="{B4135B82-A48D-47E7-9A8E-75C56E4A8116}"/>
                </a:ext>
              </a:extLst>
            </p:cNvPr>
            <p:cNvSpPr txBox="1">
              <a:spLocks noChangeArrowheads="1"/>
            </p:cNvSpPr>
            <p:nvPr/>
          </p:nvSpPr>
          <p:spPr bwMode="auto">
            <a:xfrm>
              <a:off x="179388" y="4910137"/>
              <a:ext cx="4306887"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dirty="0">
                  <a:latin typeface="Meiryo UI" panose="020B0604030504040204" pitchFamily="34" charset="-128"/>
                  <a:ea typeface="Meiryo UI" panose="020B0604030504040204" pitchFamily="34" charset="-128"/>
                </a:rPr>
                <a:t>乳を凝固させ、ホエイを排出</a:t>
              </a:r>
              <a:endParaRPr lang="en-US" altLang="ja-JP" sz="2800" b="1"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800" b="1" dirty="0">
                  <a:latin typeface="Meiryo UI" panose="020B0604030504040204" pitchFamily="34" charset="-128"/>
                  <a:ea typeface="Meiryo UI" panose="020B0604030504040204" pitchFamily="34" charset="-128"/>
                </a:rPr>
                <a:t>したらできあがり。</a:t>
              </a:r>
              <a:endParaRPr lang="en-US" altLang="ja-JP" sz="1200" b="1"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400" dirty="0">
                  <a:latin typeface="Meiryo UI" panose="020B0604030504040204" pitchFamily="34" charset="-128"/>
                  <a:ea typeface="Meiryo UI" panose="020B0604030504040204" pitchFamily="34" charset="-128"/>
                </a:rPr>
                <a:t>・熟成をさせない。　　</a:t>
              </a:r>
              <a:endParaRPr lang="en-US" altLang="ja-JP" sz="2400"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400" dirty="0">
                  <a:latin typeface="Meiryo UI" panose="020B0604030504040204" pitchFamily="34" charset="-128"/>
                  <a:ea typeface="Meiryo UI" panose="020B0604030504040204" pitchFamily="34" charset="-128"/>
                </a:rPr>
                <a:t>・水分が多く軟らかい。</a:t>
              </a:r>
              <a:endParaRPr lang="en-US" altLang="ja-JP" sz="2400" dirty="0">
                <a:latin typeface="Meiryo UI" panose="020B0604030504040204" pitchFamily="34" charset="-128"/>
                <a:ea typeface="Meiryo UI" panose="020B0604030504040204" pitchFamily="34" charset="-128"/>
              </a:endParaRPr>
            </a:p>
          </p:txBody>
        </p:sp>
        <p:grpSp>
          <p:nvGrpSpPr>
            <p:cNvPr id="2" name="グループ化 1">
              <a:extLst>
                <a:ext uri="{FF2B5EF4-FFF2-40B4-BE49-F238E27FC236}">
                  <a16:creationId xmlns:a16="http://schemas.microsoft.com/office/drawing/2014/main" id="{E8ADB42A-761A-4BA4-9A76-0BD4577F261E}"/>
                </a:ext>
              </a:extLst>
            </p:cNvPr>
            <p:cNvGrpSpPr/>
            <p:nvPr/>
          </p:nvGrpSpPr>
          <p:grpSpPr>
            <a:xfrm>
              <a:off x="252412" y="1380490"/>
              <a:ext cx="4161119" cy="3545770"/>
              <a:chOff x="190699" y="1381610"/>
              <a:chExt cx="3981854" cy="3545770"/>
            </a:xfrm>
          </p:grpSpPr>
          <p:pic>
            <p:nvPicPr>
              <p:cNvPr id="25" name="図 5">
                <a:extLst>
                  <a:ext uri="{FF2B5EF4-FFF2-40B4-BE49-F238E27FC236}">
                    <a16:creationId xmlns:a16="http://schemas.microsoft.com/office/drawing/2014/main" id="{D1A8174C-C795-4D85-B552-71CAF8D705AB}"/>
                  </a:ext>
                </a:extLst>
              </p:cNvPr>
              <p:cNvPicPr>
                <a:picLocks noChangeAspect="1"/>
              </p:cNvPicPr>
              <p:nvPr/>
            </p:nvPicPr>
            <p:blipFill rotWithShape="1">
              <a:blip r:embed="rId3">
                <a:extLst>
                  <a:ext uri="{28A0092B-C50C-407E-A947-70E740481C1C}">
                    <a14:useLocalDpi xmlns:a14="http://schemas.microsoft.com/office/drawing/2010/main" val="0"/>
                  </a:ext>
                </a:extLst>
              </a:blip>
              <a:srcRect r="25135"/>
              <a:stretch/>
            </p:blipFill>
            <p:spPr bwMode="auto">
              <a:xfrm>
                <a:off x="301447" y="1382730"/>
                <a:ext cx="3600524" cy="258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図 5">
                <a:extLst>
                  <a:ext uri="{FF2B5EF4-FFF2-40B4-BE49-F238E27FC236}">
                    <a16:creationId xmlns:a16="http://schemas.microsoft.com/office/drawing/2014/main" id="{54CD7143-A8D4-4443-8AC3-BD78077151AF}"/>
                  </a:ext>
                </a:extLst>
              </p:cNvPr>
              <p:cNvPicPr>
                <a:picLocks noChangeAspect="1"/>
              </p:cNvPicPr>
              <p:nvPr/>
            </p:nvPicPr>
            <p:blipFill rotWithShape="1">
              <a:blip r:embed="rId3">
                <a:extLst>
                  <a:ext uri="{28A0092B-C50C-407E-A947-70E740481C1C}">
                    <a14:useLocalDpi xmlns:a14="http://schemas.microsoft.com/office/drawing/2010/main" val="0"/>
                  </a:ext>
                </a:extLst>
              </a:blip>
              <a:srcRect l="72268" t="48663" r="2691"/>
              <a:stretch/>
            </p:blipFill>
            <p:spPr bwMode="auto">
              <a:xfrm>
                <a:off x="1594066" y="3959019"/>
                <a:ext cx="2384202" cy="948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図 5">
                <a:extLst>
                  <a:ext uri="{FF2B5EF4-FFF2-40B4-BE49-F238E27FC236}">
                    <a16:creationId xmlns:a16="http://schemas.microsoft.com/office/drawing/2014/main" id="{E7956939-2934-4F74-B7E9-E043368767CE}"/>
                  </a:ext>
                </a:extLst>
              </p:cNvPr>
              <p:cNvPicPr>
                <a:picLocks noChangeAspect="1"/>
              </p:cNvPicPr>
              <p:nvPr/>
            </p:nvPicPr>
            <p:blipFill rotWithShape="1">
              <a:blip r:embed="rId3">
                <a:extLst>
                  <a:ext uri="{28A0092B-C50C-407E-A947-70E740481C1C}">
                    <a14:useLocalDpi xmlns:a14="http://schemas.microsoft.com/office/drawing/2010/main" val="0"/>
                  </a:ext>
                </a:extLst>
              </a:blip>
              <a:srcRect l="72268" t="48663" r="2691"/>
              <a:stretch/>
            </p:blipFill>
            <p:spPr bwMode="auto">
              <a:xfrm>
                <a:off x="3882164" y="1381610"/>
                <a:ext cx="290389" cy="35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図 5">
                <a:extLst>
                  <a:ext uri="{FF2B5EF4-FFF2-40B4-BE49-F238E27FC236}">
                    <a16:creationId xmlns:a16="http://schemas.microsoft.com/office/drawing/2014/main" id="{C2DE8B15-BE6B-431C-89B3-339E07FC829E}"/>
                  </a:ext>
                </a:extLst>
              </p:cNvPr>
              <p:cNvPicPr>
                <a:picLocks noChangeAspect="1"/>
              </p:cNvPicPr>
              <p:nvPr/>
            </p:nvPicPr>
            <p:blipFill rotWithShape="1">
              <a:blip r:embed="rId3">
                <a:extLst>
                  <a:ext uri="{28A0092B-C50C-407E-A947-70E740481C1C}">
                    <a14:useLocalDpi xmlns:a14="http://schemas.microsoft.com/office/drawing/2010/main" val="0"/>
                  </a:ext>
                </a:extLst>
              </a:blip>
              <a:srcRect l="72268" t="48663" r="2691"/>
              <a:stretch/>
            </p:blipFill>
            <p:spPr bwMode="auto">
              <a:xfrm>
                <a:off x="190699" y="1382730"/>
                <a:ext cx="252232" cy="35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32" name="グループ化 31">
            <a:extLst>
              <a:ext uri="{FF2B5EF4-FFF2-40B4-BE49-F238E27FC236}">
                <a16:creationId xmlns:a16="http://schemas.microsoft.com/office/drawing/2014/main" id="{0C656CE5-429D-42ED-8279-090D84D16BC5}"/>
              </a:ext>
            </a:extLst>
          </p:cNvPr>
          <p:cNvGrpSpPr>
            <a:grpSpLocks/>
          </p:cNvGrpSpPr>
          <p:nvPr/>
        </p:nvGrpSpPr>
        <p:grpSpPr bwMode="auto">
          <a:xfrm>
            <a:off x="17463" y="6583363"/>
            <a:ext cx="9126537" cy="276225"/>
            <a:chOff x="17463" y="6583363"/>
            <a:chExt cx="9126537" cy="276225"/>
          </a:xfrm>
        </p:grpSpPr>
        <p:sp>
          <p:nvSpPr>
            <p:cNvPr id="33" name="テキスト ボックス 32">
              <a:extLst>
                <a:ext uri="{FF2B5EF4-FFF2-40B4-BE49-F238E27FC236}">
                  <a16:creationId xmlns:a16="http://schemas.microsoft.com/office/drawing/2014/main" id="{558C47FD-2C7E-47A6-B1FD-EF4E882A56E7}"/>
                </a:ext>
              </a:extLst>
            </p:cNvPr>
            <p:cNvSpPr txBox="1"/>
            <p:nvPr/>
          </p:nvSpPr>
          <p:spPr>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34" name="テキスト ボックス 33">
              <a:extLst>
                <a:ext uri="{FF2B5EF4-FFF2-40B4-BE49-F238E27FC236}">
                  <a16:creationId xmlns:a16="http://schemas.microsoft.com/office/drawing/2014/main" id="{3493A415-E0A1-4795-B28E-EE365AD4FADD}"/>
                </a:ext>
              </a:extLst>
            </p:cNvPr>
            <p:cNvSpPr txBox="1"/>
            <p:nvPr/>
          </p:nvSpPr>
          <p:spPr>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1">
            <a:extLst>
              <a:ext uri="{FF2B5EF4-FFF2-40B4-BE49-F238E27FC236}">
                <a16:creationId xmlns:a16="http://schemas.microsoft.com/office/drawing/2014/main" id="{98341AD3-B8C7-49DD-8D6D-E280B25B706C}"/>
              </a:ext>
            </a:extLst>
          </p:cNvPr>
          <p:cNvSpPr>
            <a:spLocks noGrp="1" noChangeArrowheads="1"/>
          </p:cNvSpPr>
          <p:nvPr>
            <p:ph type="title"/>
          </p:nvPr>
        </p:nvSpPr>
        <p:spPr>
          <a:xfrm>
            <a:off x="250825" y="184150"/>
            <a:ext cx="3673475" cy="725488"/>
          </a:xfrm>
        </p:spPr>
        <p:txBody>
          <a:bodyPr anchor="t"/>
          <a:lstStyle/>
          <a:p>
            <a:pPr algn="l"/>
            <a:r>
              <a:rPr lang="ja-JP" altLang="en-US" sz="3200" b="1" dirty="0">
                <a:solidFill>
                  <a:srgbClr val="FF0000"/>
                </a:solidFill>
                <a:latin typeface="Meiryo UI" panose="020B0604030504040204" pitchFamily="34" charset="-128"/>
                <a:ea typeface="Meiryo UI" panose="020B0604030504040204" pitchFamily="34" charset="-128"/>
              </a:rPr>
              <a:t>３．青カビタイプ</a:t>
            </a:r>
          </a:p>
        </p:txBody>
      </p:sp>
      <p:sp>
        <p:nvSpPr>
          <p:cNvPr id="40963" name="タイトル 1">
            <a:extLst>
              <a:ext uri="{FF2B5EF4-FFF2-40B4-BE49-F238E27FC236}">
                <a16:creationId xmlns:a16="http://schemas.microsoft.com/office/drawing/2014/main" id="{E82A1D2F-C78A-449F-989E-4E634A800199}"/>
              </a:ext>
            </a:extLst>
          </p:cNvPr>
          <p:cNvSpPr txBox="1">
            <a:spLocks/>
          </p:cNvSpPr>
          <p:nvPr/>
        </p:nvSpPr>
        <p:spPr bwMode="auto">
          <a:xfrm>
            <a:off x="4500563" y="161925"/>
            <a:ext cx="43195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ja-JP" altLang="en-US" b="1" dirty="0">
                <a:solidFill>
                  <a:srgbClr val="FF0000"/>
                </a:solidFill>
                <a:latin typeface="Meiryo UI" panose="020B0604030504040204" pitchFamily="34" charset="-128"/>
                <a:ea typeface="Meiryo UI" panose="020B0604030504040204" pitchFamily="34" charset="-128"/>
              </a:rPr>
              <a:t>４．ウォッシュタイプ</a:t>
            </a:r>
          </a:p>
        </p:txBody>
      </p:sp>
      <p:grpSp>
        <p:nvGrpSpPr>
          <p:cNvPr id="2" name="グループ化 1">
            <a:extLst>
              <a:ext uri="{FF2B5EF4-FFF2-40B4-BE49-F238E27FC236}">
                <a16:creationId xmlns:a16="http://schemas.microsoft.com/office/drawing/2014/main" id="{7ABE6D62-095D-4548-9472-CB965A88EB9D}"/>
              </a:ext>
            </a:extLst>
          </p:cNvPr>
          <p:cNvGrpSpPr/>
          <p:nvPr/>
        </p:nvGrpSpPr>
        <p:grpSpPr>
          <a:xfrm>
            <a:off x="225425" y="3429000"/>
            <a:ext cx="8594725" cy="3168650"/>
            <a:chOff x="225425" y="3429000"/>
            <a:chExt cx="8594725" cy="3168650"/>
          </a:xfrm>
        </p:grpSpPr>
        <p:sp>
          <p:nvSpPr>
            <p:cNvPr id="40964" name="テキスト ボックス 5">
              <a:extLst>
                <a:ext uri="{FF2B5EF4-FFF2-40B4-BE49-F238E27FC236}">
                  <a16:creationId xmlns:a16="http://schemas.microsoft.com/office/drawing/2014/main" id="{33ABCDE8-8F35-48EC-A638-004A8E37CEAB}"/>
                </a:ext>
              </a:extLst>
            </p:cNvPr>
            <p:cNvSpPr txBox="1">
              <a:spLocks noChangeArrowheads="1"/>
            </p:cNvSpPr>
            <p:nvPr/>
          </p:nvSpPr>
          <p:spPr bwMode="auto">
            <a:xfrm>
              <a:off x="225425" y="3429000"/>
              <a:ext cx="842486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dirty="0">
                  <a:latin typeface="Meiryo UI" panose="020B0604030504040204" pitchFamily="34" charset="-128"/>
                  <a:ea typeface="Meiryo UI" panose="020B0604030504040204" pitchFamily="34" charset="-128"/>
                </a:rPr>
                <a:t>チーズの内部に「青カビ」を</a:t>
              </a:r>
              <a:endParaRPr lang="en-US" altLang="ja-JP" sz="2800" b="1"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800" b="1" dirty="0">
                  <a:latin typeface="Meiryo UI" panose="020B0604030504040204" pitchFamily="34" charset="-128"/>
                  <a:ea typeface="Meiryo UI" panose="020B0604030504040204" pitchFamily="34" charset="-128"/>
                </a:rPr>
                <a:t>繁殖させ、熟成させる。</a:t>
              </a:r>
              <a:endParaRPr lang="en-US" altLang="ja-JP" sz="2800" b="1"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400" dirty="0">
                  <a:latin typeface="Meiryo UI" panose="020B0604030504040204" pitchFamily="34" charset="-128"/>
                  <a:ea typeface="Meiryo UI" panose="020B0604030504040204" pitchFamily="34" charset="-128"/>
                </a:rPr>
                <a:t>・青カビのためにチーズ内部に</a:t>
              </a:r>
              <a:endParaRPr lang="en-US" altLang="ja-JP" sz="2400"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400" dirty="0">
                  <a:latin typeface="Meiryo UI" panose="020B0604030504040204" pitchFamily="34" charset="-128"/>
                  <a:ea typeface="Meiryo UI" panose="020B0604030504040204" pitchFamily="34" charset="-128"/>
                </a:rPr>
                <a:t>　隙間を作ったり、</a:t>
              </a:r>
              <a:endParaRPr lang="en-US" altLang="ja-JP" sz="2400"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400" dirty="0">
                  <a:latin typeface="Meiryo UI" panose="020B0604030504040204" pitchFamily="34" charset="-128"/>
                  <a:ea typeface="Meiryo UI" panose="020B0604030504040204" pitchFamily="34" charset="-128"/>
                </a:rPr>
                <a:t>　意図的に金串で空気孔を</a:t>
              </a:r>
              <a:endParaRPr lang="en-US" altLang="ja-JP" sz="2400"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400" dirty="0">
                  <a:latin typeface="Meiryo UI" panose="020B0604030504040204" pitchFamily="34" charset="-128"/>
                  <a:ea typeface="Meiryo UI" panose="020B0604030504040204" pitchFamily="34" charset="-128"/>
                </a:rPr>
                <a:t>　あけることがある。</a:t>
              </a:r>
              <a:endParaRPr lang="en-US" altLang="ja-JP" sz="2400"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400" dirty="0">
                  <a:latin typeface="Meiryo UI" panose="020B0604030504040204" pitchFamily="34" charset="-128"/>
                  <a:ea typeface="Meiryo UI" panose="020B0604030504040204" pitchFamily="34" charset="-128"/>
                </a:rPr>
                <a:t>・熟成によって、風味が豊かに</a:t>
              </a:r>
              <a:endParaRPr lang="en-US" altLang="ja-JP" sz="2400"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400" dirty="0">
                  <a:latin typeface="Meiryo UI" panose="020B0604030504040204" pitchFamily="34" charset="-128"/>
                  <a:ea typeface="Meiryo UI" panose="020B0604030504040204" pitchFamily="34" charset="-128"/>
                </a:rPr>
                <a:t>　変化する。</a:t>
              </a:r>
            </a:p>
          </p:txBody>
        </p:sp>
        <p:sp>
          <p:nvSpPr>
            <p:cNvPr id="40965" name="テキスト ボックス 8">
              <a:extLst>
                <a:ext uri="{FF2B5EF4-FFF2-40B4-BE49-F238E27FC236}">
                  <a16:creationId xmlns:a16="http://schemas.microsoft.com/office/drawing/2014/main" id="{E79AA04B-69B9-4089-BE12-1F7896F910A7}"/>
                </a:ext>
              </a:extLst>
            </p:cNvPr>
            <p:cNvSpPr txBox="1">
              <a:spLocks noChangeArrowheads="1"/>
            </p:cNvSpPr>
            <p:nvPr/>
          </p:nvSpPr>
          <p:spPr bwMode="auto">
            <a:xfrm>
              <a:off x="4608513" y="3429000"/>
              <a:ext cx="4211637"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dirty="0">
                  <a:latin typeface="Meiryo UI" panose="020B0604030504040204" pitchFamily="34" charset="-128"/>
                  <a:ea typeface="Meiryo UI" panose="020B0604030504040204" pitchFamily="34" charset="-128"/>
                </a:rPr>
                <a:t>チーズの表面を塩水や</a:t>
              </a:r>
              <a:endParaRPr lang="en-US" altLang="ja-JP" sz="2800" b="1"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800" b="1" dirty="0">
                  <a:latin typeface="Meiryo UI" panose="020B0604030504040204" pitchFamily="34" charset="-128"/>
                  <a:ea typeface="Meiryo UI" panose="020B0604030504040204" pitchFamily="34" charset="-128"/>
                </a:rPr>
                <a:t>マール、ビールなどで洗って熟成させる。</a:t>
              </a:r>
              <a:endParaRPr lang="en-US" altLang="ja-JP" sz="2800" b="1"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400" dirty="0">
                  <a:latin typeface="Meiryo UI" panose="020B0604030504040204" pitchFamily="34" charset="-128"/>
                  <a:ea typeface="Meiryo UI" panose="020B0604030504040204" pitchFamily="34" charset="-128"/>
                </a:rPr>
                <a:t>・リネンス菌が繁殖して</a:t>
              </a:r>
              <a:endParaRPr lang="en-US" altLang="ja-JP" sz="2400"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400" dirty="0">
                  <a:latin typeface="Meiryo UI" panose="020B0604030504040204" pitchFamily="34" charset="-128"/>
                  <a:ea typeface="Meiryo UI" panose="020B0604030504040204" pitchFamily="34" charset="-128"/>
                </a:rPr>
                <a:t>　粘り気のある膜を作る。</a:t>
              </a:r>
              <a:endParaRPr lang="en-US" altLang="ja-JP" sz="2400"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400" dirty="0">
                  <a:latin typeface="Meiryo UI" panose="020B0604030504040204" pitchFamily="34" charset="-128"/>
                  <a:ea typeface="Meiryo UI" panose="020B0604030504040204" pitchFamily="34" charset="-128"/>
                </a:rPr>
                <a:t>・独特な香りがでてくる。</a:t>
              </a:r>
            </a:p>
          </p:txBody>
        </p:sp>
      </p:grpSp>
      <p:sp>
        <p:nvSpPr>
          <p:cNvPr id="40966" name="スライド番号プレースホルダー 1">
            <a:extLst>
              <a:ext uri="{FF2B5EF4-FFF2-40B4-BE49-F238E27FC236}">
                <a16:creationId xmlns:a16="http://schemas.microsoft.com/office/drawing/2014/main" id="{94A24003-D49B-4A4A-A109-1776025EEA0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0B79742-2DBC-4809-AE08-47127A34D6E9}" type="slidenum">
              <a:rPr lang="en-US" altLang="ja-JP" sz="1400" smtClean="0"/>
              <a:pPr>
                <a:spcBef>
                  <a:spcPct val="0"/>
                </a:spcBef>
                <a:buFontTx/>
                <a:buNone/>
              </a:pPr>
              <a:t>29</a:t>
            </a:fld>
            <a:endParaRPr lang="en-US" altLang="ja-JP" sz="1400"/>
          </a:p>
        </p:txBody>
      </p:sp>
      <p:pic>
        <p:nvPicPr>
          <p:cNvPr id="40968" name="図 3">
            <a:extLst>
              <a:ext uri="{FF2B5EF4-FFF2-40B4-BE49-F238E27FC236}">
                <a16:creationId xmlns:a16="http://schemas.microsoft.com/office/drawing/2014/main" id="{C9872338-E8A9-4E22-9BF1-F33486D3D4C5}"/>
              </a:ext>
            </a:extLst>
          </p:cNvPr>
          <p:cNvPicPr>
            <a:picLocks noChangeAspect="1"/>
          </p:cNvPicPr>
          <p:nvPr/>
        </p:nvPicPr>
        <p:blipFill>
          <a:blip r:embed="rId3">
            <a:extLst>
              <a:ext uri="{28A0092B-C50C-407E-A947-70E740481C1C}">
                <a14:useLocalDpi xmlns:a14="http://schemas.microsoft.com/office/drawing/2010/main" val="0"/>
              </a:ext>
            </a:extLst>
          </a:blip>
          <a:srcRect t="-2"/>
          <a:stretch>
            <a:fillRect/>
          </a:stretch>
        </p:blipFill>
        <p:spPr bwMode="auto">
          <a:xfrm>
            <a:off x="4616450" y="742950"/>
            <a:ext cx="40703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図 4">
            <a:extLst>
              <a:ext uri="{FF2B5EF4-FFF2-40B4-BE49-F238E27FC236}">
                <a16:creationId xmlns:a16="http://schemas.microsoft.com/office/drawing/2014/main" id="{D4C4C659-39F6-4F94-8A7D-A70DAA07C05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4175" y="742950"/>
            <a:ext cx="407352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グループ化 13">
            <a:extLst>
              <a:ext uri="{FF2B5EF4-FFF2-40B4-BE49-F238E27FC236}">
                <a16:creationId xmlns:a16="http://schemas.microsoft.com/office/drawing/2014/main" id="{EB7B7FC0-6C99-47F1-A548-2D991C2DA46E}"/>
              </a:ext>
            </a:extLst>
          </p:cNvPr>
          <p:cNvGrpSpPr>
            <a:grpSpLocks/>
          </p:cNvGrpSpPr>
          <p:nvPr/>
        </p:nvGrpSpPr>
        <p:grpSpPr bwMode="auto">
          <a:xfrm>
            <a:off x="17463" y="6583363"/>
            <a:ext cx="9126537" cy="276225"/>
            <a:chOff x="17463" y="6583363"/>
            <a:chExt cx="9126537" cy="276225"/>
          </a:xfrm>
        </p:grpSpPr>
        <p:sp>
          <p:nvSpPr>
            <p:cNvPr id="15" name="テキスト ボックス 14">
              <a:extLst>
                <a:ext uri="{FF2B5EF4-FFF2-40B4-BE49-F238E27FC236}">
                  <a16:creationId xmlns:a16="http://schemas.microsoft.com/office/drawing/2014/main" id="{286BC43A-C4AA-4611-A73C-5853BAFDDD74}"/>
                </a:ext>
              </a:extLst>
            </p:cNvPr>
            <p:cNvSpPr txBox="1"/>
            <p:nvPr/>
          </p:nvSpPr>
          <p:spPr>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17" name="テキスト ボックス 16">
              <a:extLst>
                <a:ext uri="{FF2B5EF4-FFF2-40B4-BE49-F238E27FC236}">
                  <a16:creationId xmlns:a16="http://schemas.microsoft.com/office/drawing/2014/main" id="{DCB48F02-E43D-42C6-884C-730135DDD533}"/>
                </a:ext>
              </a:extLst>
            </p:cNvPr>
            <p:cNvSpPr txBox="1"/>
            <p:nvPr/>
          </p:nvSpPr>
          <p:spPr>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図 2">
            <a:extLst>
              <a:ext uri="{FF2B5EF4-FFF2-40B4-BE49-F238E27FC236}">
                <a16:creationId xmlns:a16="http://schemas.microsoft.com/office/drawing/2014/main" id="{BFA10C3E-6E71-4725-BAC1-22506B6763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07013" y="949325"/>
            <a:ext cx="3836987"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82E11FBF-BCDF-488A-9494-E63595940D56}"/>
              </a:ext>
            </a:extLst>
          </p:cNvPr>
          <p:cNvSpPr/>
          <p:nvPr/>
        </p:nvSpPr>
        <p:spPr>
          <a:xfrm>
            <a:off x="280988" y="228600"/>
            <a:ext cx="2058987" cy="7207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148" name="タイトル 1">
            <a:extLst>
              <a:ext uri="{FF2B5EF4-FFF2-40B4-BE49-F238E27FC236}">
                <a16:creationId xmlns:a16="http://schemas.microsoft.com/office/drawing/2014/main" id="{4B8FE262-B172-401D-91F2-13993857938A}"/>
              </a:ext>
            </a:extLst>
          </p:cNvPr>
          <p:cNvSpPr>
            <a:spLocks noGrp="1" noChangeArrowheads="1"/>
          </p:cNvSpPr>
          <p:nvPr>
            <p:ph type="title"/>
          </p:nvPr>
        </p:nvSpPr>
        <p:spPr>
          <a:xfrm>
            <a:off x="323850" y="198438"/>
            <a:ext cx="7869238" cy="1143000"/>
          </a:xfrm>
        </p:spPr>
        <p:txBody>
          <a:bodyPr anchor="t"/>
          <a:lstStyle/>
          <a:p>
            <a:pPr algn="l"/>
            <a:r>
              <a:rPr lang="ja-JP" altLang="en-US" b="1" dirty="0">
                <a:latin typeface="Meiryo UI" panose="020B0604030504040204" pitchFamily="34" charset="-128"/>
                <a:ea typeface="Meiryo UI" panose="020B0604030504040204" pitchFamily="34" charset="-128"/>
              </a:rPr>
              <a:t>第１章　チーズの歴史</a:t>
            </a:r>
          </a:p>
        </p:txBody>
      </p:sp>
      <p:sp>
        <p:nvSpPr>
          <p:cNvPr id="6149" name="コンテンツ プレースホルダー 2">
            <a:extLst>
              <a:ext uri="{FF2B5EF4-FFF2-40B4-BE49-F238E27FC236}">
                <a16:creationId xmlns:a16="http://schemas.microsoft.com/office/drawing/2014/main" id="{F97BA122-6ECD-431A-85DF-72B7EF7754F8}"/>
              </a:ext>
            </a:extLst>
          </p:cNvPr>
          <p:cNvSpPr>
            <a:spLocks noGrp="1" noChangeArrowheads="1"/>
          </p:cNvSpPr>
          <p:nvPr>
            <p:ph idx="1"/>
          </p:nvPr>
        </p:nvSpPr>
        <p:spPr>
          <a:xfrm>
            <a:off x="323850" y="1557338"/>
            <a:ext cx="8362950" cy="4237037"/>
          </a:xfrm>
        </p:spPr>
        <p:txBody>
          <a:bodyPr/>
          <a:lstStyle/>
          <a:p>
            <a:pPr marL="0" indent="0">
              <a:buFontTx/>
              <a:buNone/>
            </a:pPr>
            <a:r>
              <a:rPr lang="ja-JP" altLang="en-US" b="1" dirty="0">
                <a:latin typeface="Meiryo UI" panose="020B0604030504040204" pitchFamily="34" charset="-128"/>
                <a:ea typeface="Meiryo UI" panose="020B0604030504040204" pitchFamily="34" charset="-128"/>
              </a:rPr>
              <a:t>１．チーズの誕生</a:t>
            </a:r>
            <a:br>
              <a:rPr lang="en-US" altLang="ja-JP" sz="2800" dirty="0">
                <a:latin typeface="Meiryo UI" panose="020B0604030504040204" pitchFamily="34" charset="-128"/>
                <a:ea typeface="Meiryo UI" panose="020B0604030504040204" pitchFamily="34" charset="-128"/>
              </a:rPr>
            </a:br>
            <a:r>
              <a:rPr lang="en-US" altLang="ja-JP" sz="2800" dirty="0">
                <a:latin typeface="Meiryo UI" panose="020B0604030504040204" pitchFamily="34" charset="-128"/>
                <a:ea typeface="Meiryo UI" panose="020B0604030504040204" pitchFamily="34" charset="-128"/>
              </a:rPr>
              <a:t>B.C.6500</a:t>
            </a:r>
            <a:r>
              <a:rPr lang="ja-JP" altLang="en-US" sz="2800" dirty="0">
                <a:latin typeface="Meiryo UI" panose="020B0604030504040204" pitchFamily="34" charset="-128"/>
                <a:ea typeface="Meiryo UI" panose="020B0604030504040204" pitchFamily="34" charset="-128"/>
              </a:rPr>
              <a:t>～</a:t>
            </a:r>
            <a:r>
              <a:rPr lang="en-US" altLang="ja-JP" sz="2800" dirty="0">
                <a:latin typeface="Meiryo UI" panose="020B0604030504040204" pitchFamily="34" charset="-128"/>
                <a:ea typeface="Meiryo UI" panose="020B0604030504040204" pitchFamily="34" charset="-128"/>
              </a:rPr>
              <a:t>5500</a:t>
            </a:r>
            <a:r>
              <a:rPr lang="ja-JP" altLang="en-US" sz="2800" dirty="0">
                <a:latin typeface="Meiryo UI" panose="020B0604030504040204" pitchFamily="34" charset="-128"/>
                <a:ea typeface="Meiryo UI" panose="020B0604030504040204" pitchFamily="34" charset="-128"/>
              </a:rPr>
              <a:t>年頃</a:t>
            </a:r>
            <a:br>
              <a:rPr lang="en-US" altLang="ja-JP" sz="2800" dirty="0">
                <a:latin typeface="Meiryo UI" panose="020B0604030504040204" pitchFamily="34" charset="-128"/>
                <a:ea typeface="Meiryo UI" panose="020B0604030504040204" pitchFamily="34" charset="-128"/>
              </a:rPr>
            </a:br>
            <a:r>
              <a:rPr lang="ja-JP" altLang="en-US" sz="2800" b="1" dirty="0">
                <a:solidFill>
                  <a:srgbClr val="C00000"/>
                </a:solidFill>
                <a:latin typeface="Meiryo UI" panose="020B0604030504040204" pitchFamily="34" charset="-128"/>
                <a:ea typeface="Meiryo UI" panose="020B0604030504040204" pitchFamily="34" charset="-128"/>
              </a:rPr>
              <a:t>メソポタミア文明</a:t>
            </a:r>
            <a:r>
              <a:rPr lang="ja-JP" altLang="en-US" sz="2800" dirty="0">
                <a:latin typeface="Meiryo UI" panose="020B0604030504040204" pitchFamily="34" charset="-128"/>
                <a:ea typeface="Meiryo UI" panose="020B0604030504040204" pitchFamily="34" charset="-128"/>
              </a:rPr>
              <a:t>の地</a:t>
            </a:r>
            <a:br>
              <a:rPr lang="en-US" altLang="ja-JP" sz="2800" dirty="0">
                <a:latin typeface="Meiryo UI" panose="020B0604030504040204" pitchFamily="34" charset="-128"/>
                <a:ea typeface="Meiryo UI" panose="020B0604030504040204" pitchFamily="34" charset="-128"/>
              </a:rPr>
            </a:br>
            <a:r>
              <a:rPr lang="ja-JP" altLang="en-US" sz="2800" dirty="0">
                <a:latin typeface="Meiryo UI" panose="020B0604030504040204" pitchFamily="34" charset="-128"/>
                <a:ea typeface="Meiryo UI" panose="020B0604030504040204" pitchFamily="34" charset="-128"/>
              </a:rPr>
              <a:t>（チグリス・ユーフラテス川）現代のイラク周辺</a:t>
            </a:r>
            <a:endParaRPr lang="en-US" altLang="ja-JP" sz="2800" dirty="0">
              <a:latin typeface="Meiryo UI" panose="020B0604030504040204" pitchFamily="34" charset="-128"/>
              <a:ea typeface="Meiryo UI" panose="020B0604030504040204" pitchFamily="34" charset="-128"/>
            </a:endParaRPr>
          </a:p>
          <a:p>
            <a:pPr marL="0" indent="0">
              <a:buFontTx/>
              <a:buNone/>
            </a:pPr>
            <a:endParaRPr lang="en-US" altLang="ja-JP" sz="2800" dirty="0">
              <a:latin typeface="Meiryo UI" panose="020B0604030504040204" pitchFamily="34" charset="-128"/>
              <a:ea typeface="Meiryo UI" panose="020B0604030504040204" pitchFamily="34" charset="-128"/>
            </a:endParaRPr>
          </a:p>
          <a:p>
            <a:pPr marL="0" indent="0">
              <a:buFontTx/>
              <a:buNone/>
            </a:pPr>
            <a:endParaRPr lang="ja-JP" altLang="en-US" sz="2800" dirty="0">
              <a:latin typeface="Meiryo UI" panose="020B0604030504040204" pitchFamily="34" charset="-128"/>
              <a:ea typeface="Meiryo UI" panose="020B0604030504040204" pitchFamily="34" charset="-128"/>
            </a:endParaRPr>
          </a:p>
        </p:txBody>
      </p:sp>
      <p:sp>
        <p:nvSpPr>
          <p:cNvPr id="5" name="正方形/長方形 4">
            <a:extLst>
              <a:ext uri="{FF2B5EF4-FFF2-40B4-BE49-F238E27FC236}">
                <a16:creationId xmlns:a16="http://schemas.microsoft.com/office/drawing/2014/main" id="{1B427C64-1E71-45E0-AC29-7F30F7240C3F}"/>
              </a:ext>
            </a:extLst>
          </p:cNvPr>
          <p:cNvSpPr/>
          <p:nvPr/>
        </p:nvSpPr>
        <p:spPr>
          <a:xfrm>
            <a:off x="165100" y="3494088"/>
            <a:ext cx="8991600" cy="2881312"/>
          </a:xfrm>
          <a:prstGeom prst="rect">
            <a:avLst/>
          </a:prstGeom>
          <a:solidFill>
            <a:srgbClr val="FFFFCC"/>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6" name="テキスト ボックス 5">
            <a:extLst>
              <a:ext uri="{FF2B5EF4-FFF2-40B4-BE49-F238E27FC236}">
                <a16:creationId xmlns:a16="http://schemas.microsoft.com/office/drawing/2014/main" id="{D124BD9F-31C2-4074-99E7-1E022F13B080}"/>
              </a:ext>
            </a:extLst>
          </p:cNvPr>
          <p:cNvSpPr txBox="1"/>
          <p:nvPr/>
        </p:nvSpPr>
        <p:spPr>
          <a:xfrm>
            <a:off x="250825" y="3702050"/>
            <a:ext cx="8820150" cy="2392363"/>
          </a:xfrm>
          <a:prstGeom prst="rect">
            <a:avLst/>
          </a:prstGeom>
          <a:noFill/>
        </p:spPr>
        <p:txBody>
          <a:bodyPr>
            <a:spAutoFit/>
          </a:bodyPr>
          <a:lstStyle/>
          <a:p>
            <a:pPr eaLnBrk="1" hangingPunct="1">
              <a:lnSpc>
                <a:spcPct val="150000"/>
              </a:lnSpc>
              <a:defRPr/>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チーズの誕生をあらわした　たとえ話には、チーズ造りにつながるヒントが。</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2563" eaLnBrk="1" hangingPunct="1">
              <a:lnSpc>
                <a:spcPct val="150000"/>
              </a:lnSpc>
              <a:defRPr/>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・動物の胃袋で造った水筒　⇒胃袋に「</a:t>
            </a:r>
            <a:r>
              <a:rPr lang="ja-JP" altLang="en-US" sz="2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凝乳酵素</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」が！</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marL="182563" eaLnBrk="1" hangingPunct="1">
              <a:lnSpc>
                <a:spcPct val="150000"/>
              </a:lnSpc>
              <a:defRPr/>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・暑い砂漠をラクダの背に揺られて　⇒</a:t>
            </a:r>
            <a:r>
              <a:rPr lang="ja-JP" altLang="en-US" sz="2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発酵する温度</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で適度に</a:t>
            </a:r>
            <a:r>
              <a:rPr lang="ja-JP" altLang="en-US" sz="2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撹拌</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marL="182563" eaLnBrk="1" hangingPunct="1">
              <a:lnSpc>
                <a:spcPct val="150000"/>
              </a:lnSpc>
              <a:defRPr/>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・白い塊と黄色い水に　⇒ミルクが「</a:t>
            </a:r>
            <a:r>
              <a:rPr lang="ja-JP" altLang="en-US" sz="2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カード</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」と「</a:t>
            </a:r>
            <a:r>
              <a:rPr lang="ja-JP" altLang="en-US" sz="2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ホエイ</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」に分離！</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152" name="スライド番号プレースホルダー 1">
            <a:extLst>
              <a:ext uri="{FF2B5EF4-FFF2-40B4-BE49-F238E27FC236}">
                <a16:creationId xmlns:a16="http://schemas.microsoft.com/office/drawing/2014/main" id="{A3A8B94D-126A-4D76-A564-6F3557DD17E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A7C9B65-E63A-439F-994B-D59997585BF5}" type="slidenum">
              <a:rPr lang="en-US" altLang="ja-JP" sz="1400" smtClean="0"/>
              <a:pPr>
                <a:spcBef>
                  <a:spcPct val="0"/>
                </a:spcBef>
                <a:buFontTx/>
                <a:buNone/>
              </a:pPr>
              <a:t>3</a:t>
            </a:fld>
            <a:endParaRPr lang="en-US" altLang="ja-JP" sz="1400"/>
          </a:p>
        </p:txBody>
      </p:sp>
      <p:sp>
        <p:nvSpPr>
          <p:cNvPr id="13" name="テキスト ボックス 12">
            <a:extLst>
              <a:ext uri="{FF2B5EF4-FFF2-40B4-BE49-F238E27FC236}">
                <a16:creationId xmlns:a16="http://schemas.microsoft.com/office/drawing/2014/main" id="{50B0E843-F720-4D1D-9C92-FEDBA3DA5761}"/>
              </a:ext>
            </a:extLst>
          </p:cNvPr>
          <p:cNvSpPr txBox="1"/>
          <p:nvPr/>
        </p:nvSpPr>
        <p:spPr bwMode="auto">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3" name="テキスト ボックス 2">
            <a:extLst>
              <a:ext uri="{FF2B5EF4-FFF2-40B4-BE49-F238E27FC236}">
                <a16:creationId xmlns:a16="http://schemas.microsoft.com/office/drawing/2014/main" id="{7BB006F7-FDEF-4295-B2D4-C7AFB6908DB1}"/>
              </a:ext>
            </a:extLst>
          </p:cNvPr>
          <p:cNvSpPr txBox="1"/>
          <p:nvPr/>
        </p:nvSpPr>
        <p:spPr bwMode="auto">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タイトル 1">
            <a:extLst>
              <a:ext uri="{FF2B5EF4-FFF2-40B4-BE49-F238E27FC236}">
                <a16:creationId xmlns:a16="http://schemas.microsoft.com/office/drawing/2014/main" id="{8B3BB193-50D2-4675-94ED-4724FB872190}"/>
              </a:ext>
            </a:extLst>
          </p:cNvPr>
          <p:cNvSpPr>
            <a:spLocks noGrp="1" noChangeArrowheads="1"/>
          </p:cNvSpPr>
          <p:nvPr>
            <p:ph type="title"/>
          </p:nvPr>
        </p:nvSpPr>
        <p:spPr>
          <a:xfrm>
            <a:off x="250825" y="198438"/>
            <a:ext cx="3910013" cy="1143000"/>
          </a:xfrm>
        </p:spPr>
        <p:txBody>
          <a:bodyPr anchor="t"/>
          <a:lstStyle/>
          <a:p>
            <a:pPr algn="l"/>
            <a:r>
              <a:rPr lang="ja-JP" altLang="en-US" sz="3200" b="1" dirty="0">
                <a:solidFill>
                  <a:srgbClr val="FF0000"/>
                </a:solidFill>
                <a:latin typeface="Meiryo UI" panose="020B0604030504040204" pitchFamily="34" charset="-128"/>
                <a:ea typeface="Meiryo UI" panose="020B0604030504040204" pitchFamily="34" charset="-128"/>
              </a:rPr>
              <a:t>５．シェーヴルタイプ</a:t>
            </a:r>
          </a:p>
        </p:txBody>
      </p:sp>
      <p:sp>
        <p:nvSpPr>
          <p:cNvPr id="41991" name="スライド番号プレースホルダー 1">
            <a:extLst>
              <a:ext uri="{FF2B5EF4-FFF2-40B4-BE49-F238E27FC236}">
                <a16:creationId xmlns:a16="http://schemas.microsoft.com/office/drawing/2014/main" id="{F5863FCC-7390-447D-B887-88FEBB5F4CA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290E292-0747-4FED-A954-76EAF18E5279}" type="slidenum">
              <a:rPr lang="en-US" altLang="ja-JP" sz="1400" smtClean="0"/>
              <a:pPr>
                <a:spcBef>
                  <a:spcPct val="0"/>
                </a:spcBef>
                <a:buFontTx/>
                <a:buNone/>
              </a:pPr>
              <a:t>30</a:t>
            </a:fld>
            <a:endParaRPr lang="en-US" altLang="ja-JP" sz="1400"/>
          </a:p>
        </p:txBody>
      </p:sp>
      <p:grpSp>
        <p:nvGrpSpPr>
          <p:cNvPr id="4" name="グループ化 3">
            <a:extLst>
              <a:ext uri="{FF2B5EF4-FFF2-40B4-BE49-F238E27FC236}">
                <a16:creationId xmlns:a16="http://schemas.microsoft.com/office/drawing/2014/main" id="{008C9130-7B11-48A2-B4B5-3775A98D6352}"/>
              </a:ext>
            </a:extLst>
          </p:cNvPr>
          <p:cNvGrpSpPr/>
          <p:nvPr/>
        </p:nvGrpSpPr>
        <p:grpSpPr>
          <a:xfrm>
            <a:off x="213519" y="198438"/>
            <a:ext cx="8822531" cy="5662355"/>
            <a:chOff x="213519" y="198438"/>
            <a:chExt cx="8822531" cy="5662355"/>
          </a:xfrm>
        </p:grpSpPr>
        <p:grpSp>
          <p:nvGrpSpPr>
            <p:cNvPr id="3" name="グループ化 2">
              <a:extLst>
                <a:ext uri="{FF2B5EF4-FFF2-40B4-BE49-F238E27FC236}">
                  <a16:creationId xmlns:a16="http://schemas.microsoft.com/office/drawing/2014/main" id="{3EC3CFE9-7BAF-4180-87FC-BE54A35BA0E8}"/>
                </a:ext>
              </a:extLst>
            </p:cNvPr>
            <p:cNvGrpSpPr/>
            <p:nvPr/>
          </p:nvGrpSpPr>
          <p:grpSpPr>
            <a:xfrm>
              <a:off x="213519" y="914400"/>
              <a:ext cx="4108450" cy="4322763"/>
              <a:chOff x="213519" y="914400"/>
              <a:chExt cx="4108450" cy="4322763"/>
            </a:xfrm>
          </p:grpSpPr>
          <p:sp>
            <p:nvSpPr>
              <p:cNvPr id="41989" name="正方形/長方形 11">
                <a:extLst>
                  <a:ext uri="{FF2B5EF4-FFF2-40B4-BE49-F238E27FC236}">
                    <a16:creationId xmlns:a16="http://schemas.microsoft.com/office/drawing/2014/main" id="{FDC5F04B-51C5-4AFD-B8D8-2EF6644AB90A}"/>
                  </a:ext>
                </a:extLst>
              </p:cNvPr>
              <p:cNvSpPr>
                <a:spLocks noChangeArrowheads="1"/>
              </p:cNvSpPr>
              <p:nvPr/>
            </p:nvSpPr>
            <p:spPr bwMode="auto">
              <a:xfrm>
                <a:off x="250825" y="3544888"/>
                <a:ext cx="38893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dirty="0">
                    <a:latin typeface="Meiryo UI" panose="020B0604030504040204" pitchFamily="34" charset="-128"/>
                    <a:ea typeface="Meiryo UI" panose="020B0604030504040204" pitchFamily="34" charset="-128"/>
                  </a:rPr>
                  <a:t>山羊乳から造られる</a:t>
                </a:r>
                <a:endParaRPr lang="en-US" altLang="ja-JP" sz="2800" b="1"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800" b="1" dirty="0">
                    <a:latin typeface="Meiryo UI" panose="020B0604030504040204" pitchFamily="34" charset="-128"/>
                    <a:ea typeface="Meiryo UI" panose="020B0604030504040204" pitchFamily="34" charset="-128"/>
                  </a:rPr>
                  <a:t>　チーズ全般。</a:t>
                </a:r>
                <a:endParaRPr lang="en-US" altLang="ja-JP" sz="2800" b="1"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400" dirty="0">
                    <a:latin typeface="Meiryo UI" panose="020B0604030504040204" pitchFamily="34" charset="-128"/>
                    <a:ea typeface="Meiryo UI" panose="020B0604030504040204" pitchFamily="34" charset="-128"/>
                  </a:rPr>
                  <a:t>・組織がもろく崩れやすい。　　</a:t>
                </a:r>
                <a:endParaRPr lang="en-US" altLang="ja-JP" sz="2400"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400" dirty="0">
                    <a:latin typeface="Meiryo UI" panose="020B0604030504040204" pitchFamily="34" charset="-128"/>
                    <a:ea typeface="Meiryo UI" panose="020B0604030504040204" pitchFamily="34" charset="-128"/>
                  </a:rPr>
                  <a:t>・小さい形のものが多い。</a:t>
                </a:r>
              </a:p>
            </p:txBody>
          </p:sp>
          <p:sp>
            <p:nvSpPr>
              <p:cNvPr id="41990" name="テキスト ボックス 2">
                <a:extLst>
                  <a:ext uri="{FF2B5EF4-FFF2-40B4-BE49-F238E27FC236}">
                    <a16:creationId xmlns:a16="http://schemas.microsoft.com/office/drawing/2014/main" id="{03AC4957-39F1-4E24-A952-65D47862126D}"/>
                  </a:ext>
                </a:extLst>
              </p:cNvPr>
              <p:cNvSpPr txBox="1">
                <a:spLocks noChangeArrowheads="1"/>
              </p:cNvSpPr>
              <p:nvPr/>
            </p:nvSpPr>
            <p:spPr bwMode="auto">
              <a:xfrm>
                <a:off x="213519" y="2646362"/>
                <a:ext cx="41084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400" b="1">
                    <a:solidFill>
                      <a:srgbClr val="FF0000"/>
                    </a:solidFill>
                    <a:latin typeface="Meiryo UI" panose="020B0604030504040204" pitchFamily="34" charset="-128"/>
                    <a:ea typeface="Meiryo UI" panose="020B0604030504040204" pitchFamily="34" charset="-128"/>
                  </a:rPr>
                  <a:t>シェーヴル </a:t>
                </a:r>
                <a:r>
                  <a:rPr lang="en-US" altLang="ja-JP" sz="2400" b="1">
                    <a:solidFill>
                      <a:srgbClr val="FF0000"/>
                    </a:solidFill>
                    <a:latin typeface="Meiryo UI" panose="020B0604030504040204" pitchFamily="34" charset="-128"/>
                    <a:ea typeface="Meiryo UI" panose="020B0604030504040204" pitchFamily="34" charset="-128"/>
                  </a:rPr>
                  <a:t>Chèvre</a:t>
                </a:r>
                <a:r>
                  <a:rPr lang="ja-JP" altLang="en-US" sz="2400" b="1">
                    <a:solidFill>
                      <a:srgbClr val="FF0000"/>
                    </a:solidFill>
                    <a:latin typeface="Meiryo UI" panose="020B0604030504040204" pitchFamily="34" charset="-128"/>
                    <a:ea typeface="Meiryo UI" panose="020B0604030504040204" pitchFamily="34" charset="-128"/>
                  </a:rPr>
                  <a:t>　</a:t>
                </a:r>
                <a:endParaRPr lang="en-US" altLang="ja-JP" sz="2400" b="1">
                  <a:solidFill>
                    <a:srgbClr val="FF0000"/>
                  </a:solidFill>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400" b="1">
                    <a:latin typeface="Meiryo UI" panose="020B0604030504040204" pitchFamily="34" charset="-128"/>
                    <a:ea typeface="Meiryo UI" panose="020B0604030504040204" pitchFamily="34" charset="-128"/>
                  </a:rPr>
                  <a:t>＝フランス語「山羊乳製チーズ」</a:t>
                </a:r>
              </a:p>
            </p:txBody>
          </p:sp>
          <p:pic>
            <p:nvPicPr>
              <p:cNvPr id="41993" name="図 1">
                <a:extLst>
                  <a:ext uri="{FF2B5EF4-FFF2-40B4-BE49-F238E27FC236}">
                    <a16:creationId xmlns:a16="http://schemas.microsoft.com/office/drawing/2014/main" id="{C3C4FD1E-5349-48E9-898E-9A65D79CD1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813" y="914400"/>
                <a:ext cx="4005262"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グループ化 1">
              <a:extLst>
                <a:ext uri="{FF2B5EF4-FFF2-40B4-BE49-F238E27FC236}">
                  <a16:creationId xmlns:a16="http://schemas.microsoft.com/office/drawing/2014/main" id="{A1C7DEBF-DDC9-4909-B880-E6BA9C7FC27D}"/>
                </a:ext>
              </a:extLst>
            </p:cNvPr>
            <p:cNvGrpSpPr/>
            <p:nvPr/>
          </p:nvGrpSpPr>
          <p:grpSpPr>
            <a:xfrm>
              <a:off x="4129088" y="198438"/>
              <a:ext cx="4906962" cy="5662355"/>
              <a:chOff x="4129088" y="198438"/>
              <a:chExt cx="4906962" cy="5662355"/>
            </a:xfrm>
          </p:grpSpPr>
          <p:sp>
            <p:nvSpPr>
              <p:cNvPr id="7" name="タイトル 1">
                <a:extLst>
                  <a:ext uri="{FF2B5EF4-FFF2-40B4-BE49-F238E27FC236}">
                    <a16:creationId xmlns:a16="http://schemas.microsoft.com/office/drawing/2014/main" id="{7C031C7C-AC10-413B-A947-B2BDFB483C6F}"/>
                  </a:ext>
                </a:extLst>
              </p:cNvPr>
              <p:cNvSpPr txBox="1">
                <a:spLocks/>
              </p:cNvSpPr>
              <p:nvPr/>
            </p:nvSpPr>
            <p:spPr bwMode="auto">
              <a:xfrm>
                <a:off x="4129088" y="198438"/>
                <a:ext cx="49069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kumimoji="1" sz="4400">
                    <a:solidFill>
                      <a:schemeClr val="tx2"/>
                    </a:solidFill>
                    <a:latin typeface="+mj-lt"/>
                    <a:ea typeface="+mj-ea"/>
                    <a:cs typeface="ＭＳ Ｐゴシック" charset="-128"/>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defRPr/>
                </a:pPr>
                <a:r>
                  <a:rPr lang="ja-JP" altLang="en-US" sz="3200"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６．セミハード・ハードタイプ</a:t>
                </a:r>
              </a:p>
            </p:txBody>
          </p:sp>
          <p:sp>
            <p:nvSpPr>
              <p:cNvPr id="41988" name="正方形/長方形 3">
                <a:extLst>
                  <a:ext uri="{FF2B5EF4-FFF2-40B4-BE49-F238E27FC236}">
                    <a16:creationId xmlns:a16="http://schemas.microsoft.com/office/drawing/2014/main" id="{03B971CD-E12F-4DF3-BFFC-4A0B6D6C5E22}"/>
                  </a:ext>
                </a:extLst>
              </p:cNvPr>
              <p:cNvSpPr>
                <a:spLocks noChangeArrowheads="1"/>
              </p:cNvSpPr>
              <p:nvPr/>
            </p:nvSpPr>
            <p:spPr bwMode="auto">
              <a:xfrm>
                <a:off x="4284663" y="3490913"/>
                <a:ext cx="4684712"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dirty="0">
                    <a:latin typeface="Meiryo UI" panose="020B0604030504040204" pitchFamily="34" charset="-128"/>
                    <a:ea typeface="Meiryo UI" panose="020B0604030504040204" pitchFamily="34" charset="-128"/>
                  </a:rPr>
                  <a:t>長期熟成向きに造られたチーズ。</a:t>
                </a:r>
                <a:endParaRPr lang="en-US" altLang="ja-JP" sz="2800" b="1"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400" dirty="0">
                    <a:latin typeface="Meiryo UI" panose="020B0604030504040204" pitchFamily="34" charset="-128"/>
                    <a:ea typeface="Meiryo UI" panose="020B0604030504040204" pitchFamily="34" charset="-128"/>
                  </a:rPr>
                  <a:t>・原料となるミルクの種類はいろいろ。</a:t>
                </a:r>
                <a:endParaRPr lang="en-US" altLang="ja-JP" sz="2400"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400" dirty="0">
                    <a:latin typeface="Meiryo UI" panose="020B0604030504040204" pitchFamily="34" charset="-128"/>
                    <a:ea typeface="Meiryo UI" panose="020B0604030504040204" pitchFamily="34" charset="-128"/>
                  </a:rPr>
                  <a:t>・セミハードは外皮無しが多く、</a:t>
                </a:r>
                <a:endParaRPr lang="en-US" altLang="ja-JP" sz="2400"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400" dirty="0">
                    <a:latin typeface="Meiryo UI" panose="020B0604030504040204" pitchFamily="34" charset="-128"/>
                    <a:ea typeface="Meiryo UI" panose="020B0604030504040204" pitchFamily="34" charset="-128"/>
                  </a:rPr>
                  <a:t>　ハードは外皮付きが多い。</a:t>
                </a:r>
                <a:endParaRPr lang="en-US" altLang="ja-JP" sz="2400"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400" dirty="0">
                    <a:latin typeface="Meiryo UI" panose="020B0604030504040204" pitchFamily="34" charset="-128"/>
                    <a:ea typeface="Meiryo UI" panose="020B0604030504040204" pitchFamily="34" charset="-128"/>
                  </a:rPr>
                  <a:t>・ハードタイプは平野部より、</a:t>
                </a:r>
                <a:endParaRPr lang="en-US" altLang="ja-JP" sz="2400"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400" dirty="0">
                    <a:latin typeface="Meiryo UI" panose="020B0604030504040204" pitchFamily="34" charset="-128"/>
                    <a:ea typeface="Meiryo UI" panose="020B0604030504040204" pitchFamily="34" charset="-128"/>
                  </a:rPr>
                  <a:t>　山地で造られる傾向。</a:t>
                </a:r>
              </a:p>
            </p:txBody>
          </p:sp>
          <p:pic>
            <p:nvPicPr>
              <p:cNvPr id="41994" name="図 2">
                <a:extLst>
                  <a:ext uri="{FF2B5EF4-FFF2-40B4-BE49-F238E27FC236}">
                    <a16:creationId xmlns:a16="http://schemas.microsoft.com/office/drawing/2014/main" id="{CCA5E497-92E3-4867-A8B9-CF54620B1ED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60863" y="914400"/>
                <a:ext cx="4621212"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3" name="グループ化 12">
            <a:extLst>
              <a:ext uri="{FF2B5EF4-FFF2-40B4-BE49-F238E27FC236}">
                <a16:creationId xmlns:a16="http://schemas.microsoft.com/office/drawing/2014/main" id="{E2D5F237-86B7-4BA9-A3B5-3D6BB696EDC7}"/>
              </a:ext>
            </a:extLst>
          </p:cNvPr>
          <p:cNvGrpSpPr>
            <a:grpSpLocks/>
          </p:cNvGrpSpPr>
          <p:nvPr/>
        </p:nvGrpSpPr>
        <p:grpSpPr bwMode="auto">
          <a:xfrm>
            <a:off x="27319" y="6521449"/>
            <a:ext cx="9126537" cy="276225"/>
            <a:chOff x="17463" y="6583363"/>
            <a:chExt cx="9126537" cy="276225"/>
          </a:xfrm>
        </p:grpSpPr>
        <p:sp>
          <p:nvSpPr>
            <p:cNvPr id="14" name="テキスト ボックス 13">
              <a:extLst>
                <a:ext uri="{FF2B5EF4-FFF2-40B4-BE49-F238E27FC236}">
                  <a16:creationId xmlns:a16="http://schemas.microsoft.com/office/drawing/2014/main" id="{CD657F73-541A-4534-8542-E8AC5326DC6D}"/>
                </a:ext>
              </a:extLst>
            </p:cNvPr>
            <p:cNvSpPr txBox="1"/>
            <p:nvPr/>
          </p:nvSpPr>
          <p:spPr>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15" name="テキスト ボックス 14">
              <a:extLst>
                <a:ext uri="{FF2B5EF4-FFF2-40B4-BE49-F238E27FC236}">
                  <a16:creationId xmlns:a16="http://schemas.microsoft.com/office/drawing/2014/main" id="{9DAD4CE3-0992-416B-857F-CCC41A4CEEE0}"/>
                </a:ext>
              </a:extLst>
            </p:cNvPr>
            <p:cNvSpPr txBox="1"/>
            <p:nvPr/>
          </p:nvSpPr>
          <p:spPr>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88AB3126-13B6-4A1E-9ED5-E7E34750A8E3}"/>
              </a:ext>
            </a:extLst>
          </p:cNvPr>
          <p:cNvSpPr/>
          <p:nvPr/>
        </p:nvSpPr>
        <p:spPr>
          <a:xfrm>
            <a:off x="280988" y="228600"/>
            <a:ext cx="2058987" cy="7207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4040" name="スライド番号プレースホルダー 1">
            <a:extLst>
              <a:ext uri="{FF2B5EF4-FFF2-40B4-BE49-F238E27FC236}">
                <a16:creationId xmlns:a16="http://schemas.microsoft.com/office/drawing/2014/main" id="{6193C3F8-40BA-4783-ACA7-3FC340C64285}"/>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F36349E-08DC-4A54-B0E8-8EA8700B001B}" type="slidenum">
              <a:rPr lang="en-US" altLang="ja-JP" sz="1400" smtClean="0"/>
              <a:pPr>
                <a:spcBef>
                  <a:spcPct val="0"/>
                </a:spcBef>
                <a:buFontTx/>
                <a:buNone/>
              </a:pPr>
              <a:t>31</a:t>
            </a:fld>
            <a:endParaRPr lang="en-US" altLang="ja-JP" sz="1400"/>
          </a:p>
        </p:txBody>
      </p:sp>
      <p:sp>
        <p:nvSpPr>
          <p:cNvPr id="44041" name="テキスト ボックス 1">
            <a:extLst>
              <a:ext uri="{FF2B5EF4-FFF2-40B4-BE49-F238E27FC236}">
                <a16:creationId xmlns:a16="http://schemas.microsoft.com/office/drawing/2014/main" id="{39239EB8-2B9A-40B1-932E-B49A2DB36DC6}"/>
              </a:ext>
            </a:extLst>
          </p:cNvPr>
          <p:cNvSpPr txBox="1">
            <a:spLocks noChangeArrowheads="1"/>
          </p:cNvSpPr>
          <p:nvPr/>
        </p:nvSpPr>
        <p:spPr bwMode="auto">
          <a:xfrm>
            <a:off x="396875" y="180975"/>
            <a:ext cx="59039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ja-JP" altLang="en-US" sz="4400" b="1">
                <a:latin typeface="Meiryo UI" panose="020B0604030504040204" pitchFamily="34" charset="-128"/>
                <a:ea typeface="Meiryo UI" panose="020B0604030504040204" pitchFamily="34" charset="-128"/>
              </a:rPr>
              <a:t>第５章　世界のチーズ</a:t>
            </a:r>
          </a:p>
        </p:txBody>
      </p:sp>
      <p:sp>
        <p:nvSpPr>
          <p:cNvPr id="44042" name="テキスト ボックス 1">
            <a:extLst>
              <a:ext uri="{FF2B5EF4-FFF2-40B4-BE49-F238E27FC236}">
                <a16:creationId xmlns:a16="http://schemas.microsoft.com/office/drawing/2014/main" id="{A964D433-DF63-4CD6-AD56-F5470712389A}"/>
              </a:ext>
            </a:extLst>
          </p:cNvPr>
          <p:cNvSpPr txBox="1">
            <a:spLocks noChangeArrowheads="1"/>
          </p:cNvSpPr>
          <p:nvPr/>
        </p:nvSpPr>
        <p:spPr bwMode="auto">
          <a:xfrm>
            <a:off x="-180528" y="1121569"/>
            <a:ext cx="2833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ja-JP" sz="2800" b="1" dirty="0"/>
              <a:t>《</a:t>
            </a:r>
            <a:r>
              <a:rPr lang="ja-JP" altLang="en-US" sz="2800" b="1" dirty="0"/>
              <a:t>フランス１</a:t>
            </a:r>
            <a:r>
              <a:rPr lang="en-US" altLang="ja-JP" sz="2800" b="1" dirty="0"/>
              <a:t>》</a:t>
            </a:r>
            <a:endParaRPr lang="ja-JP" altLang="en-US" sz="2800" b="1" dirty="0"/>
          </a:p>
        </p:txBody>
      </p:sp>
      <p:grpSp>
        <p:nvGrpSpPr>
          <p:cNvPr id="26" name="グループ化 25">
            <a:extLst>
              <a:ext uri="{FF2B5EF4-FFF2-40B4-BE49-F238E27FC236}">
                <a16:creationId xmlns:a16="http://schemas.microsoft.com/office/drawing/2014/main" id="{1C5ABD72-A2F2-4D34-A3E3-7861B25544A9}"/>
              </a:ext>
            </a:extLst>
          </p:cNvPr>
          <p:cNvGrpSpPr>
            <a:grpSpLocks/>
          </p:cNvGrpSpPr>
          <p:nvPr/>
        </p:nvGrpSpPr>
        <p:grpSpPr bwMode="auto">
          <a:xfrm>
            <a:off x="17463" y="6583363"/>
            <a:ext cx="9126537" cy="276225"/>
            <a:chOff x="17463" y="6583363"/>
            <a:chExt cx="9126537" cy="276225"/>
          </a:xfrm>
        </p:grpSpPr>
        <p:sp>
          <p:nvSpPr>
            <p:cNvPr id="27" name="テキスト ボックス 26">
              <a:extLst>
                <a:ext uri="{FF2B5EF4-FFF2-40B4-BE49-F238E27FC236}">
                  <a16:creationId xmlns:a16="http://schemas.microsoft.com/office/drawing/2014/main" id="{0FBFA662-0AE1-41E2-B5A4-EE61C43308F6}"/>
                </a:ext>
              </a:extLst>
            </p:cNvPr>
            <p:cNvSpPr txBox="1"/>
            <p:nvPr/>
          </p:nvSpPr>
          <p:spPr>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28" name="テキスト ボックス 27">
              <a:extLst>
                <a:ext uri="{FF2B5EF4-FFF2-40B4-BE49-F238E27FC236}">
                  <a16:creationId xmlns:a16="http://schemas.microsoft.com/office/drawing/2014/main" id="{E91D520B-1493-43FC-8596-D602E1280253}"/>
                </a:ext>
              </a:extLst>
            </p:cNvPr>
            <p:cNvSpPr txBox="1"/>
            <p:nvPr/>
          </p:nvSpPr>
          <p:spPr>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grpSp>
      <p:pic>
        <p:nvPicPr>
          <p:cNvPr id="3" name="Picture 6" descr="フランスA">
            <a:extLst>
              <a:ext uri="{FF2B5EF4-FFF2-40B4-BE49-F238E27FC236}">
                <a16:creationId xmlns:a16="http://schemas.microsoft.com/office/drawing/2014/main" id="{B27B45E0-FC98-4E31-AC2A-24E52723427F}"/>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5506243" y="1100931"/>
            <a:ext cx="3087687"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グループ化 1">
            <a:extLst>
              <a:ext uri="{FF2B5EF4-FFF2-40B4-BE49-F238E27FC236}">
                <a16:creationId xmlns:a16="http://schemas.microsoft.com/office/drawing/2014/main" id="{38090B93-0263-4EF8-829D-394D5932AF89}"/>
              </a:ext>
            </a:extLst>
          </p:cNvPr>
          <p:cNvGrpSpPr/>
          <p:nvPr/>
        </p:nvGrpSpPr>
        <p:grpSpPr>
          <a:xfrm>
            <a:off x="468313" y="1620605"/>
            <a:ext cx="6259512" cy="4962758"/>
            <a:chOff x="468313" y="1620605"/>
            <a:chExt cx="6259512" cy="4962758"/>
          </a:xfrm>
        </p:grpSpPr>
        <p:sp>
          <p:nvSpPr>
            <p:cNvPr id="44051" name="Oval 7">
              <a:extLst>
                <a:ext uri="{FF2B5EF4-FFF2-40B4-BE49-F238E27FC236}">
                  <a16:creationId xmlns:a16="http://schemas.microsoft.com/office/drawing/2014/main" id="{635646C0-0705-46DF-A9D1-E694BCBB1A8A}"/>
                </a:ext>
              </a:extLst>
            </p:cNvPr>
            <p:cNvSpPr>
              <a:spLocks noChangeArrowheads="1"/>
            </p:cNvSpPr>
            <p:nvPr/>
          </p:nvSpPr>
          <p:spPr bwMode="auto">
            <a:xfrm>
              <a:off x="6241105" y="1620605"/>
              <a:ext cx="432336" cy="360569"/>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ja-JP" altLang="en-US" sz="1800"/>
            </a:p>
          </p:txBody>
        </p:sp>
        <p:pic>
          <p:nvPicPr>
            <p:cNvPr id="44037" name="Picture 8" descr="図22">
              <a:extLst>
                <a:ext uri="{FF2B5EF4-FFF2-40B4-BE49-F238E27FC236}">
                  <a16:creationId xmlns:a16="http://schemas.microsoft.com/office/drawing/2014/main" id="{D240FF99-9C3E-4110-8CE0-96A2476EA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4724400"/>
              <a:ext cx="26416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3" name="テキスト ボックス 1">
              <a:extLst>
                <a:ext uri="{FF2B5EF4-FFF2-40B4-BE49-F238E27FC236}">
                  <a16:creationId xmlns:a16="http://schemas.microsoft.com/office/drawing/2014/main" id="{A85C4ED1-2D3E-4CFB-B0C4-72E7139FF30C}"/>
                </a:ext>
              </a:extLst>
            </p:cNvPr>
            <p:cNvSpPr txBox="1">
              <a:spLocks noChangeArrowheads="1"/>
            </p:cNvSpPr>
            <p:nvPr/>
          </p:nvSpPr>
          <p:spPr bwMode="auto">
            <a:xfrm>
              <a:off x="2238375" y="2973388"/>
              <a:ext cx="299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dirty="0">
                  <a:latin typeface="Meiryo UI" panose="020B0604030504040204" pitchFamily="34" charset="-128"/>
                  <a:ea typeface="Meiryo UI" panose="020B0604030504040204" pitchFamily="34" charset="-128"/>
                </a:rPr>
                <a:t>カマンベール</a:t>
              </a:r>
            </a:p>
          </p:txBody>
        </p:sp>
        <p:sp>
          <p:nvSpPr>
            <p:cNvPr id="44044" name="テキスト ボックス 2">
              <a:extLst>
                <a:ext uri="{FF2B5EF4-FFF2-40B4-BE49-F238E27FC236}">
                  <a16:creationId xmlns:a16="http://schemas.microsoft.com/office/drawing/2014/main" id="{FB0E5B63-BD72-4120-9C54-F1DB0544CF60}"/>
                </a:ext>
              </a:extLst>
            </p:cNvPr>
            <p:cNvSpPr txBox="1">
              <a:spLocks noChangeArrowheads="1"/>
            </p:cNvSpPr>
            <p:nvPr/>
          </p:nvSpPr>
          <p:spPr bwMode="auto">
            <a:xfrm>
              <a:off x="1416050" y="4151313"/>
              <a:ext cx="1535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ja-JP" altLang="en-US" sz="2800" b="1">
                  <a:latin typeface="Meiryo UI" panose="020B0604030504040204" pitchFamily="34" charset="-128"/>
                  <a:ea typeface="Meiryo UI" panose="020B0604030504040204" pitchFamily="34" charset="-128"/>
                </a:rPr>
                <a:t>ブリ</a:t>
              </a:r>
            </a:p>
          </p:txBody>
        </p:sp>
        <p:pic>
          <p:nvPicPr>
            <p:cNvPr id="44047" name="図 2">
              <a:extLst>
                <a:ext uri="{FF2B5EF4-FFF2-40B4-BE49-F238E27FC236}">
                  <a16:creationId xmlns:a16="http://schemas.microsoft.com/office/drawing/2014/main" id="{883A0DD1-5DF7-4D94-BB25-10F5363AFF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65475" y="3800475"/>
              <a:ext cx="356235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Line 14">
            <a:extLst>
              <a:ext uri="{FF2B5EF4-FFF2-40B4-BE49-F238E27FC236}">
                <a16:creationId xmlns:a16="http://schemas.microsoft.com/office/drawing/2014/main" id="{D55CD48F-ACFD-4668-8988-C1CEC201E926}"/>
              </a:ext>
            </a:extLst>
          </p:cNvPr>
          <p:cNvSpPr>
            <a:spLocks noChangeShapeType="1"/>
          </p:cNvSpPr>
          <p:nvPr/>
        </p:nvSpPr>
        <p:spPr bwMode="auto">
          <a:xfrm flipH="1">
            <a:off x="5607050" y="2032000"/>
            <a:ext cx="1223963" cy="176053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 name="Line 14">
            <a:extLst>
              <a:ext uri="{FF2B5EF4-FFF2-40B4-BE49-F238E27FC236}">
                <a16:creationId xmlns:a16="http://schemas.microsoft.com/office/drawing/2014/main" id="{EC6A51EC-1216-4F1B-A095-BA251869F92D}"/>
              </a:ext>
            </a:extLst>
          </p:cNvPr>
          <p:cNvSpPr>
            <a:spLocks noChangeShapeType="1"/>
          </p:cNvSpPr>
          <p:nvPr/>
        </p:nvSpPr>
        <p:spPr bwMode="auto">
          <a:xfrm flipH="1">
            <a:off x="3352800" y="1873250"/>
            <a:ext cx="2887663" cy="7080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 name="Oval 12">
            <a:extLst>
              <a:ext uri="{FF2B5EF4-FFF2-40B4-BE49-F238E27FC236}">
                <a16:creationId xmlns:a16="http://schemas.microsoft.com/office/drawing/2014/main" id="{140EB358-1130-4CA6-9EED-3E337DC62C87}"/>
              </a:ext>
            </a:extLst>
          </p:cNvPr>
          <p:cNvSpPr>
            <a:spLocks noChangeArrowheads="1"/>
          </p:cNvSpPr>
          <p:nvPr/>
        </p:nvSpPr>
        <p:spPr bwMode="auto">
          <a:xfrm>
            <a:off x="6831013" y="1778000"/>
            <a:ext cx="360362" cy="360363"/>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ja-JP" altLang="en-US" sz="1800"/>
          </a:p>
        </p:txBody>
      </p:sp>
      <p:pic>
        <p:nvPicPr>
          <p:cNvPr id="7" name="図 1">
            <a:extLst>
              <a:ext uri="{FF2B5EF4-FFF2-40B4-BE49-F238E27FC236}">
                <a16:creationId xmlns:a16="http://schemas.microsoft.com/office/drawing/2014/main" id="{C8D0FB21-E36E-46D9-8951-41CAD2D1D4F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65363" y="1027113"/>
            <a:ext cx="2411412"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7" descr="ロックフォール内部2">
            <a:extLst>
              <a:ext uri="{FF2B5EF4-FFF2-40B4-BE49-F238E27FC236}">
                <a16:creationId xmlns:a16="http://schemas.microsoft.com/office/drawing/2014/main" id="{D4DF6564-8BD0-42BA-902D-91E0EB225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3284538"/>
            <a:ext cx="33591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8" descr="IMGP1396-9">
            <a:extLst>
              <a:ext uri="{FF2B5EF4-FFF2-40B4-BE49-F238E27FC236}">
                <a16:creationId xmlns:a16="http://schemas.microsoft.com/office/drawing/2014/main" id="{6A4954E5-E5EA-49A1-9795-652F14119F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38" y="952500"/>
            <a:ext cx="335597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0" name="Group 11">
            <a:extLst>
              <a:ext uri="{FF2B5EF4-FFF2-40B4-BE49-F238E27FC236}">
                <a16:creationId xmlns:a16="http://schemas.microsoft.com/office/drawing/2014/main" id="{6F848FEE-A85D-4E8F-A880-FF9D45F1C6BB}"/>
              </a:ext>
            </a:extLst>
          </p:cNvPr>
          <p:cNvGrpSpPr>
            <a:grpSpLocks/>
          </p:cNvGrpSpPr>
          <p:nvPr/>
        </p:nvGrpSpPr>
        <p:grpSpPr bwMode="auto">
          <a:xfrm>
            <a:off x="5651500" y="161925"/>
            <a:ext cx="2771775" cy="2768600"/>
            <a:chOff x="4014" y="0"/>
            <a:chExt cx="1746" cy="1744"/>
          </a:xfrm>
        </p:grpSpPr>
        <p:pic>
          <p:nvPicPr>
            <p:cNvPr id="45069" name="Picture 9" descr="フランスA">
              <a:extLst>
                <a:ext uri="{FF2B5EF4-FFF2-40B4-BE49-F238E27FC236}">
                  <a16:creationId xmlns:a16="http://schemas.microsoft.com/office/drawing/2014/main" id="{9ADA7A28-D578-4A58-B1C6-6643A5E53E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4" y="0"/>
              <a:ext cx="1746" cy="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0" name="Oval 10">
              <a:extLst>
                <a:ext uri="{FF2B5EF4-FFF2-40B4-BE49-F238E27FC236}">
                  <a16:creationId xmlns:a16="http://schemas.microsoft.com/office/drawing/2014/main" id="{9399B10F-5DEC-4207-BE3D-E2533078A276}"/>
                </a:ext>
              </a:extLst>
            </p:cNvPr>
            <p:cNvSpPr>
              <a:spLocks noChangeArrowheads="1"/>
            </p:cNvSpPr>
            <p:nvPr/>
          </p:nvSpPr>
          <p:spPr bwMode="auto">
            <a:xfrm>
              <a:off x="4830" y="1207"/>
              <a:ext cx="137" cy="91"/>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ja-JP" altLang="en-US" sz="1800"/>
            </a:p>
          </p:txBody>
        </p:sp>
      </p:grpSp>
      <p:sp>
        <p:nvSpPr>
          <p:cNvPr id="45061" name="テキスト ボックス 1">
            <a:extLst>
              <a:ext uri="{FF2B5EF4-FFF2-40B4-BE49-F238E27FC236}">
                <a16:creationId xmlns:a16="http://schemas.microsoft.com/office/drawing/2014/main" id="{99027C78-A467-4CA6-9DC7-79339F8B7323}"/>
              </a:ext>
            </a:extLst>
          </p:cNvPr>
          <p:cNvSpPr txBox="1">
            <a:spLocks noChangeArrowheads="1"/>
          </p:cNvSpPr>
          <p:nvPr/>
        </p:nvSpPr>
        <p:spPr bwMode="auto">
          <a:xfrm>
            <a:off x="3732213" y="2227263"/>
            <a:ext cx="241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a:latin typeface="Meiryo UI" panose="020B0604030504040204" pitchFamily="34" charset="-128"/>
                <a:ea typeface="Meiryo UI" panose="020B0604030504040204" pitchFamily="34" charset="-128"/>
              </a:rPr>
              <a:t>ロックフォール</a:t>
            </a:r>
          </a:p>
        </p:txBody>
      </p:sp>
      <p:sp>
        <p:nvSpPr>
          <p:cNvPr id="45062" name="Line 14">
            <a:extLst>
              <a:ext uri="{FF2B5EF4-FFF2-40B4-BE49-F238E27FC236}">
                <a16:creationId xmlns:a16="http://schemas.microsoft.com/office/drawing/2014/main" id="{25B3F184-17D7-4C72-B9D5-B3EF9B42D030}"/>
              </a:ext>
            </a:extLst>
          </p:cNvPr>
          <p:cNvSpPr>
            <a:spLocks noChangeShapeType="1"/>
          </p:cNvSpPr>
          <p:nvPr/>
        </p:nvSpPr>
        <p:spPr bwMode="auto">
          <a:xfrm flipH="1">
            <a:off x="6334125" y="2209800"/>
            <a:ext cx="612775" cy="51911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5063" name="スライド番号プレースホルダー 1">
            <a:extLst>
              <a:ext uri="{FF2B5EF4-FFF2-40B4-BE49-F238E27FC236}">
                <a16:creationId xmlns:a16="http://schemas.microsoft.com/office/drawing/2014/main" id="{E361BECD-326A-4C2C-8C4B-FF88ECDE5338}"/>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F62CF87-F28D-4FF8-B8E7-FF080447A5EE}" type="slidenum">
              <a:rPr lang="en-US" altLang="ja-JP" sz="1400" smtClean="0"/>
              <a:pPr>
                <a:spcBef>
                  <a:spcPct val="0"/>
                </a:spcBef>
                <a:buFontTx/>
                <a:buNone/>
              </a:pPr>
              <a:t>32</a:t>
            </a:fld>
            <a:endParaRPr lang="en-US" altLang="ja-JP" sz="1400"/>
          </a:p>
        </p:txBody>
      </p:sp>
      <p:sp>
        <p:nvSpPr>
          <p:cNvPr id="45064" name="テキスト ボックス 10">
            <a:extLst>
              <a:ext uri="{FF2B5EF4-FFF2-40B4-BE49-F238E27FC236}">
                <a16:creationId xmlns:a16="http://schemas.microsoft.com/office/drawing/2014/main" id="{2F9BBD03-099A-44B1-AA05-1E743DCB7D8D}"/>
              </a:ext>
            </a:extLst>
          </p:cNvPr>
          <p:cNvSpPr txBox="1">
            <a:spLocks noChangeArrowheads="1"/>
          </p:cNvSpPr>
          <p:nvPr/>
        </p:nvSpPr>
        <p:spPr bwMode="auto">
          <a:xfrm>
            <a:off x="323850" y="384175"/>
            <a:ext cx="2833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ja-JP" sz="2800" b="1"/>
              <a:t>《</a:t>
            </a:r>
            <a:r>
              <a:rPr lang="ja-JP" altLang="en-US" sz="2800" b="1"/>
              <a:t>フランス２</a:t>
            </a:r>
            <a:r>
              <a:rPr lang="en-US" altLang="ja-JP" sz="2800" b="1"/>
              <a:t>》</a:t>
            </a:r>
            <a:endParaRPr lang="ja-JP" altLang="en-US" sz="2800" b="1"/>
          </a:p>
        </p:txBody>
      </p:sp>
      <p:pic>
        <p:nvPicPr>
          <p:cNvPr id="45066" name="図 1">
            <a:extLst>
              <a:ext uri="{FF2B5EF4-FFF2-40B4-BE49-F238E27FC236}">
                <a16:creationId xmlns:a16="http://schemas.microsoft.com/office/drawing/2014/main" id="{04E2E81E-C8C5-42B3-800D-C93E727A317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29063" y="2751138"/>
            <a:ext cx="3382962"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グループ化 14">
            <a:extLst>
              <a:ext uri="{FF2B5EF4-FFF2-40B4-BE49-F238E27FC236}">
                <a16:creationId xmlns:a16="http://schemas.microsoft.com/office/drawing/2014/main" id="{D7EC528F-3248-4D21-B76C-F3A6FF386F7E}"/>
              </a:ext>
            </a:extLst>
          </p:cNvPr>
          <p:cNvGrpSpPr>
            <a:grpSpLocks/>
          </p:cNvGrpSpPr>
          <p:nvPr/>
        </p:nvGrpSpPr>
        <p:grpSpPr bwMode="auto">
          <a:xfrm>
            <a:off x="17463" y="6583363"/>
            <a:ext cx="9126537" cy="276225"/>
            <a:chOff x="17463" y="6583363"/>
            <a:chExt cx="9126537" cy="276225"/>
          </a:xfrm>
        </p:grpSpPr>
        <p:sp>
          <p:nvSpPr>
            <p:cNvPr id="18" name="テキスト ボックス 17">
              <a:extLst>
                <a:ext uri="{FF2B5EF4-FFF2-40B4-BE49-F238E27FC236}">
                  <a16:creationId xmlns:a16="http://schemas.microsoft.com/office/drawing/2014/main" id="{26FE7E16-EE34-4593-B854-EBC731C69CEB}"/>
                </a:ext>
              </a:extLst>
            </p:cNvPr>
            <p:cNvSpPr txBox="1"/>
            <p:nvPr/>
          </p:nvSpPr>
          <p:spPr>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19" name="テキスト ボックス 18">
              <a:extLst>
                <a:ext uri="{FF2B5EF4-FFF2-40B4-BE49-F238E27FC236}">
                  <a16:creationId xmlns:a16="http://schemas.microsoft.com/office/drawing/2014/main" id="{6EEE1273-3919-42F6-9240-F731F0DE325C}"/>
                </a:ext>
              </a:extLst>
            </p:cNvPr>
            <p:cNvSpPr txBox="1"/>
            <p:nvPr/>
          </p:nvSpPr>
          <p:spPr>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7" descr="IMGP4052-2">
            <a:extLst>
              <a:ext uri="{FF2B5EF4-FFF2-40B4-BE49-F238E27FC236}">
                <a16:creationId xmlns:a16="http://schemas.microsoft.com/office/drawing/2014/main" id="{5A011FE3-5277-48B9-9A92-C6F0AE143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459163"/>
            <a:ext cx="2590800"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11" descr="フランスA">
            <a:extLst>
              <a:ext uri="{FF2B5EF4-FFF2-40B4-BE49-F238E27FC236}">
                <a16:creationId xmlns:a16="http://schemas.microsoft.com/office/drawing/2014/main" id="{7BD5C5FB-CC7B-42A9-B8A0-40FB37C159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496888"/>
            <a:ext cx="295275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Oval 12">
            <a:extLst>
              <a:ext uri="{FF2B5EF4-FFF2-40B4-BE49-F238E27FC236}">
                <a16:creationId xmlns:a16="http://schemas.microsoft.com/office/drawing/2014/main" id="{19EC1DD7-A013-4FA8-9323-51468D887329}"/>
              </a:ext>
            </a:extLst>
          </p:cNvPr>
          <p:cNvSpPr>
            <a:spLocks noChangeArrowheads="1"/>
          </p:cNvSpPr>
          <p:nvPr/>
        </p:nvSpPr>
        <p:spPr bwMode="auto">
          <a:xfrm>
            <a:off x="5076825" y="1649413"/>
            <a:ext cx="287338" cy="360362"/>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ja-JP" altLang="en-US" sz="1800"/>
          </a:p>
        </p:txBody>
      </p:sp>
      <p:sp>
        <p:nvSpPr>
          <p:cNvPr id="46085" name="Oval 13">
            <a:extLst>
              <a:ext uri="{FF2B5EF4-FFF2-40B4-BE49-F238E27FC236}">
                <a16:creationId xmlns:a16="http://schemas.microsoft.com/office/drawing/2014/main" id="{C3843AE5-772E-404D-8C49-98B1727668CA}"/>
              </a:ext>
            </a:extLst>
          </p:cNvPr>
          <p:cNvSpPr>
            <a:spLocks noChangeArrowheads="1"/>
          </p:cNvSpPr>
          <p:nvPr/>
        </p:nvSpPr>
        <p:spPr bwMode="auto">
          <a:xfrm rot="-1563748">
            <a:off x="3779838" y="928688"/>
            <a:ext cx="1223962" cy="2159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ja-JP" altLang="en-US" sz="1800"/>
          </a:p>
        </p:txBody>
      </p:sp>
      <p:sp>
        <p:nvSpPr>
          <p:cNvPr id="46086" name="Line 14">
            <a:extLst>
              <a:ext uri="{FF2B5EF4-FFF2-40B4-BE49-F238E27FC236}">
                <a16:creationId xmlns:a16="http://schemas.microsoft.com/office/drawing/2014/main" id="{B0220A41-8880-432C-AF7A-69B6BCD7FE8A}"/>
              </a:ext>
            </a:extLst>
          </p:cNvPr>
          <p:cNvSpPr>
            <a:spLocks noChangeShapeType="1"/>
          </p:cNvSpPr>
          <p:nvPr/>
        </p:nvSpPr>
        <p:spPr bwMode="auto">
          <a:xfrm flipH="1">
            <a:off x="3059113" y="1289050"/>
            <a:ext cx="792162" cy="7207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6087" name="Line 15">
            <a:extLst>
              <a:ext uri="{FF2B5EF4-FFF2-40B4-BE49-F238E27FC236}">
                <a16:creationId xmlns:a16="http://schemas.microsoft.com/office/drawing/2014/main" id="{2E431D66-6071-4070-AC1A-B4BCB507171E}"/>
              </a:ext>
            </a:extLst>
          </p:cNvPr>
          <p:cNvSpPr>
            <a:spLocks noChangeShapeType="1"/>
          </p:cNvSpPr>
          <p:nvPr/>
        </p:nvSpPr>
        <p:spPr bwMode="auto">
          <a:xfrm>
            <a:off x="5292725" y="1865313"/>
            <a:ext cx="863600" cy="14446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6088" name="テキスト ボックス 2">
            <a:extLst>
              <a:ext uri="{FF2B5EF4-FFF2-40B4-BE49-F238E27FC236}">
                <a16:creationId xmlns:a16="http://schemas.microsoft.com/office/drawing/2014/main" id="{22BA1665-F703-453B-BC53-53089DA26182}"/>
              </a:ext>
            </a:extLst>
          </p:cNvPr>
          <p:cNvSpPr txBox="1">
            <a:spLocks noChangeArrowheads="1"/>
          </p:cNvSpPr>
          <p:nvPr/>
        </p:nvSpPr>
        <p:spPr bwMode="auto">
          <a:xfrm>
            <a:off x="871538" y="2897188"/>
            <a:ext cx="1687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a:latin typeface="Meiryo UI" panose="020B0604030504040204" pitchFamily="34" charset="-128"/>
                <a:ea typeface="Meiryo UI" panose="020B0604030504040204" pitchFamily="34" charset="-128"/>
              </a:rPr>
              <a:t>ミモレット</a:t>
            </a:r>
          </a:p>
        </p:txBody>
      </p:sp>
      <p:pic>
        <p:nvPicPr>
          <p:cNvPr id="46089" name="Picture 8" descr="コンテチーズ">
            <a:extLst>
              <a:ext uri="{FF2B5EF4-FFF2-40B4-BE49-F238E27FC236}">
                <a16:creationId xmlns:a16="http://schemas.microsoft.com/office/drawing/2014/main" id="{B8B1D102-2E01-41AC-9D47-388556B5A9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827088"/>
            <a:ext cx="26654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0" name="テキスト ボックス 1">
            <a:extLst>
              <a:ext uri="{FF2B5EF4-FFF2-40B4-BE49-F238E27FC236}">
                <a16:creationId xmlns:a16="http://schemas.microsoft.com/office/drawing/2014/main" id="{2C9E665F-A1E3-406D-933C-7649FF01FE89}"/>
              </a:ext>
            </a:extLst>
          </p:cNvPr>
          <p:cNvSpPr txBox="1">
            <a:spLocks noChangeArrowheads="1"/>
          </p:cNvSpPr>
          <p:nvPr/>
        </p:nvSpPr>
        <p:spPr bwMode="auto">
          <a:xfrm>
            <a:off x="6688138" y="4564063"/>
            <a:ext cx="13985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a:latin typeface="Meiryo UI" panose="020B0604030504040204" pitchFamily="34" charset="-128"/>
                <a:ea typeface="Meiryo UI" panose="020B0604030504040204" pitchFamily="34" charset="-128"/>
              </a:rPr>
              <a:t>コンテ</a:t>
            </a:r>
          </a:p>
        </p:txBody>
      </p:sp>
      <p:sp>
        <p:nvSpPr>
          <p:cNvPr id="46091" name="Line 15">
            <a:extLst>
              <a:ext uri="{FF2B5EF4-FFF2-40B4-BE49-F238E27FC236}">
                <a16:creationId xmlns:a16="http://schemas.microsoft.com/office/drawing/2014/main" id="{ADDDDB2A-D376-4C15-9751-881FC2CB729B}"/>
              </a:ext>
            </a:extLst>
          </p:cNvPr>
          <p:cNvSpPr>
            <a:spLocks noChangeShapeType="1"/>
          </p:cNvSpPr>
          <p:nvPr/>
        </p:nvSpPr>
        <p:spPr bwMode="auto">
          <a:xfrm flipH="1">
            <a:off x="4819650" y="1936750"/>
            <a:ext cx="400050" cy="165735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pic>
        <p:nvPicPr>
          <p:cNvPr id="46092" name="Picture 14" descr="C:\Users\cpa\Documents\My Dropbox\チーズ検定テキスト原稿\検定テキスト写真2014その２\montdor.jpg">
            <a:extLst>
              <a:ext uri="{FF2B5EF4-FFF2-40B4-BE49-F238E27FC236}">
                <a16:creationId xmlns:a16="http://schemas.microsoft.com/office/drawing/2014/main" id="{F9652E8E-441A-4549-BE3C-AEDB14F9BB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2988" y="3446463"/>
            <a:ext cx="219710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3" name="テキスト ボックス 1">
            <a:extLst>
              <a:ext uri="{FF2B5EF4-FFF2-40B4-BE49-F238E27FC236}">
                <a16:creationId xmlns:a16="http://schemas.microsoft.com/office/drawing/2014/main" id="{FBBBA2CB-0598-4DC7-A922-7B1D78FD7DB1}"/>
              </a:ext>
            </a:extLst>
          </p:cNvPr>
          <p:cNvSpPr txBox="1">
            <a:spLocks noChangeArrowheads="1"/>
          </p:cNvSpPr>
          <p:nvPr/>
        </p:nvSpPr>
        <p:spPr bwMode="auto">
          <a:xfrm>
            <a:off x="3851275" y="5491163"/>
            <a:ext cx="18462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a:latin typeface="Meiryo UI" panose="020B0604030504040204" pitchFamily="34" charset="-128"/>
                <a:ea typeface="Meiryo UI" panose="020B0604030504040204" pitchFamily="34" charset="-128"/>
              </a:rPr>
              <a:t>モン・ドール</a:t>
            </a:r>
          </a:p>
        </p:txBody>
      </p:sp>
      <p:sp>
        <p:nvSpPr>
          <p:cNvPr id="46094" name="スライド番号プレースホルダー 2">
            <a:extLst>
              <a:ext uri="{FF2B5EF4-FFF2-40B4-BE49-F238E27FC236}">
                <a16:creationId xmlns:a16="http://schemas.microsoft.com/office/drawing/2014/main" id="{6CF58531-CD6F-472E-98D3-ED3B4CB37807}"/>
              </a:ext>
            </a:extLst>
          </p:cNvPr>
          <p:cNvSpPr>
            <a:spLocks noGrp="1"/>
          </p:cNvSpPr>
          <p:nvPr>
            <p:ph type="sldNum" sz="quarter" idx="12"/>
          </p:nvPr>
        </p:nvSpPr>
        <p:spPr>
          <a:xfrm>
            <a:off x="6553200" y="6237288"/>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5484BCA-51AA-43B6-8A93-729142464157}" type="slidenum">
              <a:rPr lang="en-US" altLang="ja-JP" sz="1400" smtClean="0"/>
              <a:pPr>
                <a:spcBef>
                  <a:spcPct val="0"/>
                </a:spcBef>
                <a:buFontTx/>
                <a:buNone/>
              </a:pPr>
              <a:t>33</a:t>
            </a:fld>
            <a:endParaRPr lang="en-US" altLang="ja-JP" sz="1400"/>
          </a:p>
        </p:txBody>
      </p:sp>
      <p:sp>
        <p:nvSpPr>
          <p:cNvPr id="46095" name="テキスト ボックス 16">
            <a:extLst>
              <a:ext uri="{FF2B5EF4-FFF2-40B4-BE49-F238E27FC236}">
                <a16:creationId xmlns:a16="http://schemas.microsoft.com/office/drawing/2014/main" id="{405C9C61-CA71-4717-96CF-04DD73C54126}"/>
              </a:ext>
            </a:extLst>
          </p:cNvPr>
          <p:cNvSpPr txBox="1">
            <a:spLocks noChangeArrowheads="1"/>
          </p:cNvSpPr>
          <p:nvPr/>
        </p:nvSpPr>
        <p:spPr bwMode="auto">
          <a:xfrm>
            <a:off x="298450" y="265113"/>
            <a:ext cx="28336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ja-JP" sz="2800" b="1"/>
              <a:t>《</a:t>
            </a:r>
            <a:r>
              <a:rPr lang="ja-JP" altLang="en-US" sz="2800" b="1"/>
              <a:t>フランス３</a:t>
            </a:r>
            <a:r>
              <a:rPr lang="en-US" altLang="ja-JP" sz="2800" b="1"/>
              <a:t>》</a:t>
            </a:r>
            <a:endParaRPr lang="ja-JP" altLang="en-US" sz="2800" b="1"/>
          </a:p>
        </p:txBody>
      </p:sp>
      <p:pic>
        <p:nvPicPr>
          <p:cNvPr id="46097" name="図 1">
            <a:extLst>
              <a:ext uri="{FF2B5EF4-FFF2-40B4-BE49-F238E27FC236}">
                <a16:creationId xmlns:a16="http://schemas.microsoft.com/office/drawing/2014/main" id="{160756A1-79F6-4559-8B26-8314BD44D81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3225" y="1008063"/>
            <a:ext cx="26558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8" name="図 1">
            <a:extLst>
              <a:ext uri="{FF2B5EF4-FFF2-40B4-BE49-F238E27FC236}">
                <a16:creationId xmlns:a16="http://schemas.microsoft.com/office/drawing/2014/main" id="{7E483171-09EE-477B-86E1-3D758448303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35738" y="2979738"/>
            <a:ext cx="2030412"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グループ化 20">
            <a:extLst>
              <a:ext uri="{FF2B5EF4-FFF2-40B4-BE49-F238E27FC236}">
                <a16:creationId xmlns:a16="http://schemas.microsoft.com/office/drawing/2014/main" id="{1593E980-82E2-437D-AE53-14A037816E35}"/>
              </a:ext>
            </a:extLst>
          </p:cNvPr>
          <p:cNvGrpSpPr>
            <a:grpSpLocks/>
          </p:cNvGrpSpPr>
          <p:nvPr/>
        </p:nvGrpSpPr>
        <p:grpSpPr bwMode="auto">
          <a:xfrm>
            <a:off x="17463" y="6583363"/>
            <a:ext cx="9126537" cy="276225"/>
            <a:chOff x="17463" y="6583363"/>
            <a:chExt cx="9126537" cy="276225"/>
          </a:xfrm>
        </p:grpSpPr>
        <p:sp>
          <p:nvSpPr>
            <p:cNvPr id="24" name="テキスト ボックス 23">
              <a:extLst>
                <a:ext uri="{FF2B5EF4-FFF2-40B4-BE49-F238E27FC236}">
                  <a16:creationId xmlns:a16="http://schemas.microsoft.com/office/drawing/2014/main" id="{2A9FFAE7-130A-4D0A-B778-EBBC02C30E3B}"/>
                </a:ext>
              </a:extLst>
            </p:cNvPr>
            <p:cNvSpPr txBox="1"/>
            <p:nvPr/>
          </p:nvSpPr>
          <p:spPr>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25" name="テキスト ボックス 24">
              <a:extLst>
                <a:ext uri="{FF2B5EF4-FFF2-40B4-BE49-F238E27FC236}">
                  <a16:creationId xmlns:a16="http://schemas.microsoft.com/office/drawing/2014/main" id="{CD26ACE0-D2AB-4C6B-91B1-FA95E3259148}"/>
                </a:ext>
              </a:extLst>
            </p:cNvPr>
            <p:cNvSpPr txBox="1"/>
            <p:nvPr/>
          </p:nvSpPr>
          <p:spPr>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8" descr="フランスA">
            <a:extLst>
              <a:ext uri="{FF2B5EF4-FFF2-40B4-BE49-F238E27FC236}">
                <a16:creationId xmlns:a16="http://schemas.microsoft.com/office/drawing/2014/main" id="{F54C75A2-F894-4E91-A9DE-158279BB92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6481" y="965994"/>
            <a:ext cx="3095625" cy="309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Oval 9">
            <a:extLst>
              <a:ext uri="{FF2B5EF4-FFF2-40B4-BE49-F238E27FC236}">
                <a16:creationId xmlns:a16="http://schemas.microsoft.com/office/drawing/2014/main" id="{B065BC4F-575E-43D3-95E6-0AAE5F905F78}"/>
              </a:ext>
            </a:extLst>
          </p:cNvPr>
          <p:cNvSpPr>
            <a:spLocks noChangeArrowheads="1"/>
          </p:cNvSpPr>
          <p:nvPr/>
        </p:nvSpPr>
        <p:spPr bwMode="auto">
          <a:xfrm>
            <a:off x="4787900" y="2060575"/>
            <a:ext cx="287338" cy="2159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ja-JP" altLang="en-US" sz="1800"/>
          </a:p>
        </p:txBody>
      </p:sp>
      <p:sp>
        <p:nvSpPr>
          <p:cNvPr id="48132" name="Line 10">
            <a:extLst>
              <a:ext uri="{FF2B5EF4-FFF2-40B4-BE49-F238E27FC236}">
                <a16:creationId xmlns:a16="http://schemas.microsoft.com/office/drawing/2014/main" id="{749AEE3A-700F-41A9-9A81-C34720C8A76E}"/>
              </a:ext>
            </a:extLst>
          </p:cNvPr>
          <p:cNvSpPr>
            <a:spLocks noChangeShapeType="1"/>
          </p:cNvSpPr>
          <p:nvPr/>
        </p:nvSpPr>
        <p:spPr bwMode="auto">
          <a:xfrm flipH="1">
            <a:off x="3408363" y="2276475"/>
            <a:ext cx="1417637" cy="25495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8133" name="Oval 11">
            <a:extLst>
              <a:ext uri="{FF2B5EF4-FFF2-40B4-BE49-F238E27FC236}">
                <a16:creationId xmlns:a16="http://schemas.microsoft.com/office/drawing/2014/main" id="{4F2659A1-4F23-4CD6-A18C-5484F60F6DA6}"/>
              </a:ext>
            </a:extLst>
          </p:cNvPr>
          <p:cNvSpPr>
            <a:spLocks noChangeArrowheads="1"/>
          </p:cNvSpPr>
          <p:nvPr/>
        </p:nvSpPr>
        <p:spPr bwMode="auto">
          <a:xfrm>
            <a:off x="5724525" y="1917700"/>
            <a:ext cx="287338" cy="2159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ja-JP" altLang="en-US" sz="1800"/>
          </a:p>
        </p:txBody>
      </p:sp>
      <p:sp>
        <p:nvSpPr>
          <p:cNvPr id="48134" name="Line 12">
            <a:extLst>
              <a:ext uri="{FF2B5EF4-FFF2-40B4-BE49-F238E27FC236}">
                <a16:creationId xmlns:a16="http://schemas.microsoft.com/office/drawing/2014/main" id="{65319404-2456-413A-B5DC-4AE25564CD7E}"/>
              </a:ext>
            </a:extLst>
          </p:cNvPr>
          <p:cNvSpPr>
            <a:spLocks noChangeShapeType="1"/>
          </p:cNvSpPr>
          <p:nvPr/>
        </p:nvSpPr>
        <p:spPr bwMode="auto">
          <a:xfrm>
            <a:off x="5980113" y="2133600"/>
            <a:ext cx="823912" cy="57626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8135" name="テキスト ボックス 1">
            <a:extLst>
              <a:ext uri="{FF2B5EF4-FFF2-40B4-BE49-F238E27FC236}">
                <a16:creationId xmlns:a16="http://schemas.microsoft.com/office/drawing/2014/main" id="{A5149A17-7DA2-43A7-A665-CBB9029F7BB6}"/>
              </a:ext>
            </a:extLst>
          </p:cNvPr>
          <p:cNvSpPr txBox="1">
            <a:spLocks noChangeArrowheads="1"/>
          </p:cNvSpPr>
          <p:nvPr/>
        </p:nvSpPr>
        <p:spPr bwMode="auto">
          <a:xfrm>
            <a:off x="298450" y="5888038"/>
            <a:ext cx="4273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a:latin typeface="Meiryo UI" panose="020B0604030504040204" pitchFamily="34" charset="-128"/>
                <a:ea typeface="Meiryo UI" panose="020B0604030504040204" pitchFamily="34" charset="-128"/>
              </a:rPr>
              <a:t>クロタン・ド・シャヴィニョル</a:t>
            </a:r>
          </a:p>
        </p:txBody>
      </p:sp>
      <p:sp>
        <p:nvSpPr>
          <p:cNvPr id="48136" name="テキスト ボックス 2">
            <a:extLst>
              <a:ext uri="{FF2B5EF4-FFF2-40B4-BE49-F238E27FC236}">
                <a16:creationId xmlns:a16="http://schemas.microsoft.com/office/drawing/2014/main" id="{13EF97E4-492B-4535-9F72-EBD59261002D}"/>
              </a:ext>
            </a:extLst>
          </p:cNvPr>
          <p:cNvSpPr txBox="1">
            <a:spLocks noChangeArrowheads="1"/>
          </p:cNvSpPr>
          <p:nvPr/>
        </p:nvSpPr>
        <p:spPr bwMode="auto">
          <a:xfrm>
            <a:off x="6553200" y="4219575"/>
            <a:ext cx="2366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2800" b="1">
                <a:latin typeface="Meiryo UI" panose="020B0604030504040204" pitchFamily="34" charset="-128"/>
                <a:ea typeface="Meiryo UI" panose="020B0604030504040204" pitchFamily="34" charset="-128"/>
              </a:rPr>
              <a:t>マンステール</a:t>
            </a:r>
          </a:p>
        </p:txBody>
      </p:sp>
      <p:sp>
        <p:nvSpPr>
          <p:cNvPr id="48137" name="スライド番号プレースホルダー 2">
            <a:extLst>
              <a:ext uri="{FF2B5EF4-FFF2-40B4-BE49-F238E27FC236}">
                <a16:creationId xmlns:a16="http://schemas.microsoft.com/office/drawing/2014/main" id="{B29CB7C8-4D51-4D5C-9FB5-BA9FFEC0F27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4749F30-B590-4BD1-969E-46372C9A47C0}" type="slidenum">
              <a:rPr lang="en-US" altLang="ja-JP" sz="1400" smtClean="0"/>
              <a:pPr>
                <a:spcBef>
                  <a:spcPct val="0"/>
                </a:spcBef>
                <a:buFontTx/>
                <a:buNone/>
              </a:pPr>
              <a:t>34</a:t>
            </a:fld>
            <a:endParaRPr lang="en-US" altLang="ja-JP" sz="1400"/>
          </a:p>
        </p:txBody>
      </p:sp>
      <p:sp>
        <p:nvSpPr>
          <p:cNvPr id="48138" name="テキスト ボックス 14">
            <a:extLst>
              <a:ext uri="{FF2B5EF4-FFF2-40B4-BE49-F238E27FC236}">
                <a16:creationId xmlns:a16="http://schemas.microsoft.com/office/drawing/2014/main" id="{FBA15249-1C40-4D23-B544-367E4852979E}"/>
              </a:ext>
            </a:extLst>
          </p:cNvPr>
          <p:cNvSpPr txBox="1">
            <a:spLocks noChangeArrowheads="1"/>
          </p:cNvSpPr>
          <p:nvPr/>
        </p:nvSpPr>
        <p:spPr bwMode="auto">
          <a:xfrm>
            <a:off x="298450" y="265113"/>
            <a:ext cx="28336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ja-JP" sz="2800" b="1"/>
              <a:t>《</a:t>
            </a:r>
            <a:r>
              <a:rPr lang="ja-JP" altLang="en-US" sz="2800" b="1"/>
              <a:t>フランス４</a:t>
            </a:r>
            <a:r>
              <a:rPr lang="en-US" altLang="ja-JP" sz="2800" b="1"/>
              <a:t>》</a:t>
            </a:r>
            <a:endParaRPr lang="ja-JP" altLang="en-US" sz="2800" b="1"/>
          </a:p>
        </p:txBody>
      </p:sp>
      <p:sp>
        <p:nvSpPr>
          <p:cNvPr id="48140" name="Oval 9">
            <a:extLst>
              <a:ext uri="{FF2B5EF4-FFF2-40B4-BE49-F238E27FC236}">
                <a16:creationId xmlns:a16="http://schemas.microsoft.com/office/drawing/2014/main" id="{F1FFCFBA-84B6-4B77-8D06-195469F17F3E}"/>
              </a:ext>
            </a:extLst>
          </p:cNvPr>
          <p:cNvSpPr>
            <a:spLocks noChangeArrowheads="1"/>
          </p:cNvSpPr>
          <p:nvPr/>
        </p:nvSpPr>
        <p:spPr bwMode="auto">
          <a:xfrm flipH="1">
            <a:off x="4538663" y="2049463"/>
            <a:ext cx="287337" cy="2032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ja-JP" altLang="en-US" sz="1800"/>
          </a:p>
        </p:txBody>
      </p:sp>
      <p:sp>
        <p:nvSpPr>
          <p:cNvPr id="48141" name="テキスト ボックス 2">
            <a:extLst>
              <a:ext uri="{FF2B5EF4-FFF2-40B4-BE49-F238E27FC236}">
                <a16:creationId xmlns:a16="http://schemas.microsoft.com/office/drawing/2014/main" id="{27DE24B3-2362-4C7C-B989-69E2B6190058}"/>
              </a:ext>
            </a:extLst>
          </p:cNvPr>
          <p:cNvSpPr txBox="1">
            <a:spLocks noChangeArrowheads="1"/>
          </p:cNvSpPr>
          <p:nvPr/>
        </p:nvSpPr>
        <p:spPr bwMode="auto">
          <a:xfrm>
            <a:off x="573088" y="3036888"/>
            <a:ext cx="2366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2800" b="1">
                <a:latin typeface="Meiryo UI" panose="020B0604030504040204" pitchFamily="34" charset="-128"/>
                <a:ea typeface="Meiryo UI" panose="020B0604030504040204" pitchFamily="34" charset="-128"/>
              </a:rPr>
              <a:t>サント・モール</a:t>
            </a:r>
          </a:p>
        </p:txBody>
      </p:sp>
      <p:pic>
        <p:nvPicPr>
          <p:cNvPr id="48142" name="図 2">
            <a:extLst>
              <a:ext uri="{FF2B5EF4-FFF2-40B4-BE49-F238E27FC236}">
                <a16:creationId xmlns:a16="http://schemas.microsoft.com/office/drawing/2014/main" id="{4D4B9A54-79EE-49C8-AD10-0306ECECD3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200" y="739775"/>
            <a:ext cx="29352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3" name="図 3">
            <a:extLst>
              <a:ext uri="{FF2B5EF4-FFF2-40B4-BE49-F238E27FC236}">
                <a16:creationId xmlns:a16="http://schemas.microsoft.com/office/drawing/2014/main" id="{AFCB1A6F-55DB-4F62-B54A-A7FDE6B4C01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1950" y="3578225"/>
            <a:ext cx="2903538"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4" name="図 4">
            <a:extLst>
              <a:ext uri="{FF2B5EF4-FFF2-40B4-BE49-F238E27FC236}">
                <a16:creationId xmlns:a16="http://schemas.microsoft.com/office/drawing/2014/main" id="{B91038B0-B6F1-4D2D-95B8-A2718F59631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6213" y="2168525"/>
            <a:ext cx="2363787"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5" name="Line 14">
            <a:extLst>
              <a:ext uri="{FF2B5EF4-FFF2-40B4-BE49-F238E27FC236}">
                <a16:creationId xmlns:a16="http://schemas.microsoft.com/office/drawing/2014/main" id="{1F51B262-AD4B-4ACC-B57E-9BB736C3D126}"/>
              </a:ext>
            </a:extLst>
          </p:cNvPr>
          <p:cNvSpPr>
            <a:spLocks noChangeShapeType="1"/>
          </p:cNvSpPr>
          <p:nvPr/>
        </p:nvSpPr>
        <p:spPr bwMode="auto">
          <a:xfrm flipH="1">
            <a:off x="3384550" y="2168525"/>
            <a:ext cx="1154113" cy="3429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21" name="グループ化 20">
            <a:extLst>
              <a:ext uri="{FF2B5EF4-FFF2-40B4-BE49-F238E27FC236}">
                <a16:creationId xmlns:a16="http://schemas.microsoft.com/office/drawing/2014/main" id="{39B5D281-DBE1-4EFD-B3FF-FBD235EBE64D}"/>
              </a:ext>
            </a:extLst>
          </p:cNvPr>
          <p:cNvGrpSpPr>
            <a:grpSpLocks/>
          </p:cNvGrpSpPr>
          <p:nvPr/>
        </p:nvGrpSpPr>
        <p:grpSpPr bwMode="auto">
          <a:xfrm>
            <a:off x="17463" y="6583363"/>
            <a:ext cx="9126537" cy="276225"/>
            <a:chOff x="17463" y="6583363"/>
            <a:chExt cx="9126537" cy="276225"/>
          </a:xfrm>
        </p:grpSpPr>
        <p:sp>
          <p:nvSpPr>
            <p:cNvPr id="22" name="テキスト ボックス 21">
              <a:extLst>
                <a:ext uri="{FF2B5EF4-FFF2-40B4-BE49-F238E27FC236}">
                  <a16:creationId xmlns:a16="http://schemas.microsoft.com/office/drawing/2014/main" id="{26BDCFAC-1EFA-4277-B731-576D1AF18119}"/>
                </a:ext>
              </a:extLst>
            </p:cNvPr>
            <p:cNvSpPr txBox="1"/>
            <p:nvPr/>
          </p:nvSpPr>
          <p:spPr>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23" name="テキスト ボックス 22">
              <a:extLst>
                <a:ext uri="{FF2B5EF4-FFF2-40B4-BE49-F238E27FC236}">
                  <a16:creationId xmlns:a16="http://schemas.microsoft.com/office/drawing/2014/main" id="{7ED95E05-42E4-49EC-8B8A-80563AD6C58F}"/>
                </a:ext>
              </a:extLst>
            </p:cNvPr>
            <p:cNvSpPr txBox="1"/>
            <p:nvPr/>
          </p:nvSpPr>
          <p:spPr>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8" name="Text Box 9">
            <a:extLst>
              <a:ext uri="{FF2B5EF4-FFF2-40B4-BE49-F238E27FC236}">
                <a16:creationId xmlns:a16="http://schemas.microsoft.com/office/drawing/2014/main" id="{504432B3-4297-4D67-A03B-DA31D59A27A0}"/>
              </a:ext>
            </a:extLst>
          </p:cNvPr>
          <p:cNvSpPr txBox="1">
            <a:spLocks noChangeArrowheads="1"/>
          </p:cNvSpPr>
          <p:nvPr/>
        </p:nvSpPr>
        <p:spPr bwMode="auto">
          <a:xfrm>
            <a:off x="6981825" y="1928019"/>
            <a:ext cx="25193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ja-JP" altLang="en-US" sz="2800" b="1" dirty="0">
                <a:latin typeface="Meiryo UI" panose="020B0604030504040204" pitchFamily="34" charset="-128"/>
                <a:ea typeface="Meiryo UI" panose="020B0604030504040204" pitchFamily="34" charset="-128"/>
              </a:rPr>
              <a:t>モッツァレッラ</a:t>
            </a:r>
          </a:p>
        </p:txBody>
      </p:sp>
      <p:sp>
        <p:nvSpPr>
          <p:cNvPr id="49160" name="テキスト ボックス 1">
            <a:extLst>
              <a:ext uri="{FF2B5EF4-FFF2-40B4-BE49-F238E27FC236}">
                <a16:creationId xmlns:a16="http://schemas.microsoft.com/office/drawing/2014/main" id="{F791AE27-2308-4B63-ACBD-08FFBCAB5A50}"/>
              </a:ext>
            </a:extLst>
          </p:cNvPr>
          <p:cNvSpPr txBox="1">
            <a:spLocks noChangeArrowheads="1"/>
          </p:cNvSpPr>
          <p:nvPr/>
        </p:nvSpPr>
        <p:spPr bwMode="auto">
          <a:xfrm>
            <a:off x="452056" y="3753643"/>
            <a:ext cx="2232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2400" dirty="0">
                <a:latin typeface="Meiryo UI" panose="020B0604030504040204" pitchFamily="34" charset="-128"/>
                <a:ea typeface="Meiryo UI" panose="020B0604030504040204" pitchFamily="34" charset="-128"/>
              </a:rPr>
              <a:t>パスタフィラータ</a:t>
            </a:r>
          </a:p>
        </p:txBody>
      </p:sp>
      <p:sp>
        <p:nvSpPr>
          <p:cNvPr id="5" name="下矢印 4">
            <a:extLst>
              <a:ext uri="{FF2B5EF4-FFF2-40B4-BE49-F238E27FC236}">
                <a16:creationId xmlns:a16="http://schemas.microsoft.com/office/drawing/2014/main" id="{748306EA-C50D-4971-8DBE-3850FEDCF093}"/>
              </a:ext>
            </a:extLst>
          </p:cNvPr>
          <p:cNvSpPr/>
          <p:nvPr/>
        </p:nvSpPr>
        <p:spPr>
          <a:xfrm rot="10800000" flipH="1">
            <a:off x="1448788" y="3313511"/>
            <a:ext cx="387350" cy="461963"/>
          </a:xfrm>
          <a:prstGeom prst="down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chemeClr val="tx2"/>
              </a:solidFill>
            </a:endParaRPr>
          </a:p>
        </p:txBody>
      </p:sp>
      <p:sp>
        <p:nvSpPr>
          <p:cNvPr id="49162" name="テキスト ボックス 5">
            <a:extLst>
              <a:ext uri="{FF2B5EF4-FFF2-40B4-BE49-F238E27FC236}">
                <a16:creationId xmlns:a16="http://schemas.microsoft.com/office/drawing/2014/main" id="{D77F23FB-24AB-44D4-86A9-23D5AFBF4979}"/>
              </a:ext>
            </a:extLst>
          </p:cNvPr>
          <p:cNvSpPr txBox="1">
            <a:spLocks noChangeArrowheads="1"/>
          </p:cNvSpPr>
          <p:nvPr/>
        </p:nvSpPr>
        <p:spPr bwMode="auto">
          <a:xfrm>
            <a:off x="6238875" y="6091238"/>
            <a:ext cx="1485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400">
                <a:latin typeface="Meiryo UI" panose="020B0604030504040204" pitchFamily="34" charset="-128"/>
                <a:ea typeface="Meiryo UI" panose="020B0604030504040204" pitchFamily="34" charset="-128"/>
              </a:rPr>
              <a:t>モッツァーレ</a:t>
            </a:r>
          </a:p>
        </p:txBody>
      </p:sp>
      <p:sp>
        <p:nvSpPr>
          <p:cNvPr id="14" name="下矢印 13">
            <a:extLst>
              <a:ext uri="{FF2B5EF4-FFF2-40B4-BE49-F238E27FC236}">
                <a16:creationId xmlns:a16="http://schemas.microsoft.com/office/drawing/2014/main" id="{569C5677-892D-4CB4-983D-489BA804C9A0}"/>
              </a:ext>
            </a:extLst>
          </p:cNvPr>
          <p:cNvSpPr/>
          <p:nvPr/>
        </p:nvSpPr>
        <p:spPr>
          <a:xfrm rot="10800000" flipH="1">
            <a:off x="7021384" y="5611018"/>
            <a:ext cx="387350" cy="461963"/>
          </a:xfrm>
          <a:prstGeom prst="down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chemeClr val="tx2"/>
              </a:solidFill>
            </a:endParaRPr>
          </a:p>
        </p:txBody>
      </p:sp>
      <p:sp>
        <p:nvSpPr>
          <p:cNvPr id="49164" name="スライド番号プレースホルダー 1">
            <a:extLst>
              <a:ext uri="{FF2B5EF4-FFF2-40B4-BE49-F238E27FC236}">
                <a16:creationId xmlns:a16="http://schemas.microsoft.com/office/drawing/2014/main" id="{18B53228-25CA-441B-B810-585BE189EC01}"/>
              </a:ext>
            </a:extLst>
          </p:cNvPr>
          <p:cNvSpPr>
            <a:spLocks noGrp="1"/>
          </p:cNvSpPr>
          <p:nvPr>
            <p:ph type="sldNum" sz="quarter" idx="12"/>
          </p:nvPr>
        </p:nvSpPr>
        <p:spPr>
          <a:xfrm>
            <a:off x="6553200" y="6237288"/>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DFDC6F4-DDE2-4E2E-97AF-55E13C92B14A}" type="slidenum">
              <a:rPr lang="en-US" altLang="ja-JP" sz="1400" smtClean="0"/>
              <a:pPr>
                <a:spcBef>
                  <a:spcPct val="0"/>
                </a:spcBef>
                <a:buFontTx/>
                <a:buNone/>
              </a:pPr>
              <a:t>35</a:t>
            </a:fld>
            <a:endParaRPr lang="en-US" altLang="ja-JP" sz="1400"/>
          </a:p>
        </p:txBody>
      </p:sp>
      <p:sp>
        <p:nvSpPr>
          <p:cNvPr id="49165" name="テキスト ボックス 12">
            <a:extLst>
              <a:ext uri="{FF2B5EF4-FFF2-40B4-BE49-F238E27FC236}">
                <a16:creationId xmlns:a16="http://schemas.microsoft.com/office/drawing/2014/main" id="{3BAEF537-16CD-4CD6-B594-3E8B8A1DFC91}"/>
              </a:ext>
            </a:extLst>
          </p:cNvPr>
          <p:cNvSpPr txBox="1">
            <a:spLocks noChangeArrowheads="1"/>
          </p:cNvSpPr>
          <p:nvPr/>
        </p:nvSpPr>
        <p:spPr bwMode="auto">
          <a:xfrm>
            <a:off x="-236125" y="150813"/>
            <a:ext cx="28336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ja-JP" sz="2800" b="1" dirty="0"/>
              <a:t>《</a:t>
            </a:r>
            <a:r>
              <a:rPr lang="ja-JP" altLang="en-US" sz="2800" b="1" dirty="0"/>
              <a:t>イタリア１</a:t>
            </a:r>
            <a:r>
              <a:rPr lang="en-US" altLang="ja-JP" sz="2800" b="1" dirty="0"/>
              <a:t>》</a:t>
            </a:r>
            <a:endParaRPr lang="ja-JP" altLang="en-US" sz="2800" b="1" dirty="0"/>
          </a:p>
        </p:txBody>
      </p:sp>
      <p:grpSp>
        <p:nvGrpSpPr>
          <p:cNvPr id="17" name="グループ化 16">
            <a:extLst>
              <a:ext uri="{FF2B5EF4-FFF2-40B4-BE49-F238E27FC236}">
                <a16:creationId xmlns:a16="http://schemas.microsoft.com/office/drawing/2014/main" id="{810EC124-8595-40FD-90D4-AF3E3B9B6A3E}"/>
              </a:ext>
            </a:extLst>
          </p:cNvPr>
          <p:cNvGrpSpPr>
            <a:grpSpLocks/>
          </p:cNvGrpSpPr>
          <p:nvPr/>
        </p:nvGrpSpPr>
        <p:grpSpPr bwMode="auto">
          <a:xfrm>
            <a:off x="17463" y="6583363"/>
            <a:ext cx="9126537" cy="276225"/>
            <a:chOff x="17463" y="6583363"/>
            <a:chExt cx="9126537" cy="276225"/>
          </a:xfrm>
        </p:grpSpPr>
        <p:sp>
          <p:nvSpPr>
            <p:cNvPr id="18" name="テキスト ボックス 17">
              <a:extLst>
                <a:ext uri="{FF2B5EF4-FFF2-40B4-BE49-F238E27FC236}">
                  <a16:creationId xmlns:a16="http://schemas.microsoft.com/office/drawing/2014/main" id="{E088FCB8-24EF-474A-9054-346681B0A881}"/>
                </a:ext>
              </a:extLst>
            </p:cNvPr>
            <p:cNvSpPr txBox="1"/>
            <p:nvPr/>
          </p:nvSpPr>
          <p:spPr>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21" name="テキスト ボックス 20">
              <a:extLst>
                <a:ext uri="{FF2B5EF4-FFF2-40B4-BE49-F238E27FC236}">
                  <a16:creationId xmlns:a16="http://schemas.microsoft.com/office/drawing/2014/main" id="{617F0D9F-2CCC-4869-AB04-AA6559B17FEF}"/>
                </a:ext>
              </a:extLst>
            </p:cNvPr>
            <p:cNvSpPr txBox="1"/>
            <p:nvPr/>
          </p:nvSpPr>
          <p:spPr>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grpSp>
      <p:grpSp>
        <p:nvGrpSpPr>
          <p:cNvPr id="2" name="グループ化 1">
            <a:extLst>
              <a:ext uri="{FF2B5EF4-FFF2-40B4-BE49-F238E27FC236}">
                <a16:creationId xmlns:a16="http://schemas.microsoft.com/office/drawing/2014/main" id="{6C59677C-F937-46E8-8F55-AD8A1FEAB97C}"/>
              </a:ext>
            </a:extLst>
          </p:cNvPr>
          <p:cNvGrpSpPr/>
          <p:nvPr/>
        </p:nvGrpSpPr>
        <p:grpSpPr>
          <a:xfrm>
            <a:off x="0" y="446086"/>
            <a:ext cx="9101138" cy="5973764"/>
            <a:chOff x="0" y="446086"/>
            <a:chExt cx="9101138" cy="5973764"/>
          </a:xfrm>
        </p:grpSpPr>
        <p:graphicFrame>
          <p:nvGraphicFramePr>
            <p:cNvPr id="49154" name="Object 5">
              <a:extLst>
                <a:ext uri="{FF2B5EF4-FFF2-40B4-BE49-F238E27FC236}">
                  <a16:creationId xmlns:a16="http://schemas.microsoft.com/office/drawing/2014/main" id="{C6DBB8BC-3F97-480D-AFE9-90FFCAB14BCB}"/>
                </a:ext>
              </a:extLst>
            </p:cNvPr>
            <p:cNvGraphicFramePr>
              <a:graphicFrameLocks noChangeAspect="1"/>
            </p:cNvGraphicFramePr>
            <p:nvPr>
              <p:extLst>
                <p:ext uri="{D42A27DB-BD31-4B8C-83A1-F6EECF244321}">
                  <p14:modId xmlns:p14="http://schemas.microsoft.com/office/powerpoint/2010/main" val="1310844078"/>
                </p:ext>
              </p:extLst>
            </p:nvPr>
          </p:nvGraphicFramePr>
          <p:xfrm>
            <a:off x="0" y="854967"/>
            <a:ext cx="3708400" cy="2392363"/>
          </p:xfrm>
          <a:graphic>
            <a:graphicData uri="http://schemas.openxmlformats.org/presentationml/2006/ole">
              <mc:AlternateContent xmlns:mc="http://schemas.openxmlformats.org/markup-compatibility/2006">
                <mc:Choice xmlns:v="urn:schemas-microsoft-com:vml" Requires="v">
                  <p:oleObj spid="_x0000_s1026" name="Photo Editor Photo" r:id="rId4" imgW="14171429" imgH="9142857" progId="">
                    <p:embed/>
                  </p:oleObj>
                </mc:Choice>
                <mc:Fallback>
                  <p:oleObj name="Photo Editor Photo" r:id="rId4" imgW="14171429" imgH="9142857" progId="">
                    <p:embed/>
                    <p:pic>
                      <p:nvPicPr>
                        <p:cNvPr id="49154" name="Object 5">
                          <a:extLst>
                            <a:ext uri="{FF2B5EF4-FFF2-40B4-BE49-F238E27FC236}">
                              <a16:creationId xmlns:a16="http://schemas.microsoft.com/office/drawing/2014/main" id="{C6DBB8BC-3F97-480D-AFE9-90FFCAB14BCB}"/>
                            </a:ext>
                          </a:extLst>
                        </p:cNvPr>
                        <p:cNvPicPr>
                          <a:picLocks noChangeAspect="1" noChangeArrowheads="1"/>
                        </p:cNvPicPr>
                        <p:nvPr/>
                      </p:nvPicPr>
                      <p:blipFill>
                        <a:blip r:embed="rId5">
                          <a:lum bright="8000" contrast="8000"/>
                          <a:extLst>
                            <a:ext uri="{28A0092B-C50C-407E-A947-70E740481C1C}">
                              <a14:useLocalDpi xmlns:a14="http://schemas.microsoft.com/office/drawing/2010/main" val="0"/>
                            </a:ext>
                          </a:extLst>
                        </a:blip>
                        <a:srcRect/>
                        <a:stretch>
                          <a:fillRect/>
                        </a:stretch>
                      </p:blipFill>
                      <p:spPr bwMode="auto">
                        <a:xfrm>
                          <a:off x="0" y="854967"/>
                          <a:ext cx="3708400" cy="23923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156" name="Object 7">
              <a:extLst>
                <a:ext uri="{FF2B5EF4-FFF2-40B4-BE49-F238E27FC236}">
                  <a16:creationId xmlns:a16="http://schemas.microsoft.com/office/drawing/2014/main" id="{1C4B1BAC-9F47-4EBD-AFED-C00514E9C001}"/>
                </a:ext>
              </a:extLst>
            </p:cNvPr>
            <p:cNvGraphicFramePr>
              <a:graphicFrameLocks noChangeAspect="1"/>
            </p:cNvGraphicFramePr>
            <p:nvPr>
              <p:extLst>
                <p:ext uri="{D42A27DB-BD31-4B8C-83A1-F6EECF244321}">
                  <p14:modId xmlns:p14="http://schemas.microsoft.com/office/powerpoint/2010/main" val="540826286"/>
                </p:ext>
              </p:extLst>
            </p:nvPr>
          </p:nvGraphicFramePr>
          <p:xfrm>
            <a:off x="5249863" y="3011488"/>
            <a:ext cx="3851275" cy="2484437"/>
          </p:xfrm>
          <a:graphic>
            <a:graphicData uri="http://schemas.openxmlformats.org/presentationml/2006/ole">
              <mc:AlternateContent xmlns:mc="http://schemas.openxmlformats.org/markup-compatibility/2006">
                <mc:Choice xmlns:v="urn:schemas-microsoft-com:vml" Requires="v">
                  <p:oleObj spid="_x0000_s1027" name="Photo Editor Photo" r:id="rId6" imgW="14171429" imgH="9142857" progId="">
                    <p:embed/>
                  </p:oleObj>
                </mc:Choice>
                <mc:Fallback>
                  <p:oleObj name="Photo Editor Photo" r:id="rId6" imgW="14171429" imgH="9142857" progId="">
                    <p:embed/>
                    <p:pic>
                      <p:nvPicPr>
                        <p:cNvPr id="49156" name="Object 7">
                          <a:extLst>
                            <a:ext uri="{FF2B5EF4-FFF2-40B4-BE49-F238E27FC236}">
                              <a16:creationId xmlns:a16="http://schemas.microsoft.com/office/drawing/2014/main" id="{1C4B1BAC-9F47-4EBD-AFED-C00514E9C0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49863" y="3011488"/>
                          <a:ext cx="3851275" cy="24844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9157" name="Picture 8" descr="img245-2">
              <a:extLst>
                <a:ext uri="{FF2B5EF4-FFF2-40B4-BE49-F238E27FC236}">
                  <a16:creationId xmlns:a16="http://schemas.microsoft.com/office/drawing/2014/main" id="{74BB02FD-6FE1-4BE9-B9C3-4958B92228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0746" y="3335338"/>
              <a:ext cx="2282354" cy="303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5" descr="図82">
              <a:extLst>
                <a:ext uri="{FF2B5EF4-FFF2-40B4-BE49-F238E27FC236}">
                  <a16:creationId xmlns:a16="http://schemas.microsoft.com/office/drawing/2014/main" id="{271AE60E-B8E6-4412-BC13-08083110BF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388" y="4254500"/>
              <a:ext cx="3286125"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9155" name="Object 6">
              <a:extLst>
                <a:ext uri="{FF2B5EF4-FFF2-40B4-BE49-F238E27FC236}">
                  <a16:creationId xmlns:a16="http://schemas.microsoft.com/office/drawing/2014/main" id="{9A2A3357-B931-4C4A-A8E8-3758D9A02F35}"/>
                </a:ext>
              </a:extLst>
            </p:cNvPr>
            <p:cNvGraphicFramePr>
              <a:graphicFrameLocks noChangeAspect="1"/>
            </p:cNvGraphicFramePr>
            <p:nvPr>
              <p:extLst>
                <p:ext uri="{D42A27DB-BD31-4B8C-83A1-F6EECF244321}">
                  <p14:modId xmlns:p14="http://schemas.microsoft.com/office/powerpoint/2010/main" val="2372968978"/>
                </p:ext>
              </p:extLst>
            </p:nvPr>
          </p:nvGraphicFramePr>
          <p:xfrm>
            <a:off x="3017277" y="446086"/>
            <a:ext cx="4018238" cy="2591595"/>
          </p:xfrm>
          <a:graphic>
            <a:graphicData uri="http://schemas.openxmlformats.org/presentationml/2006/ole">
              <mc:AlternateContent xmlns:mc="http://schemas.openxmlformats.org/markup-compatibility/2006">
                <mc:Choice xmlns:v="urn:schemas-microsoft-com:vml" Requires="v">
                  <p:oleObj spid="_x0000_s1028" name="Photo Editor Photo" r:id="rId10" imgW="14171429" imgH="9142857" progId="">
                    <p:embed/>
                  </p:oleObj>
                </mc:Choice>
                <mc:Fallback>
                  <p:oleObj name="Photo Editor Photo" r:id="rId10" imgW="14171429" imgH="9142857" progId="">
                    <p:embed/>
                    <p:pic>
                      <p:nvPicPr>
                        <p:cNvPr id="49155" name="Object 6">
                          <a:extLst>
                            <a:ext uri="{FF2B5EF4-FFF2-40B4-BE49-F238E27FC236}">
                              <a16:creationId xmlns:a16="http://schemas.microsoft.com/office/drawing/2014/main" id="{9A2A3357-B931-4C4A-A8E8-3758D9A02F35}"/>
                            </a:ext>
                          </a:extLst>
                        </p:cNvPr>
                        <p:cNvPicPr>
                          <a:picLocks noChangeAspect="1" noChangeArrowheads="1"/>
                        </p:cNvPicPr>
                        <p:nvPr/>
                      </p:nvPicPr>
                      <p:blipFill>
                        <a:blip r:embed="rId11">
                          <a:lum bright="12000" contrast="10000"/>
                          <a:extLst>
                            <a:ext uri="{28A0092B-C50C-407E-A947-70E740481C1C}">
                              <a14:useLocalDpi xmlns:a14="http://schemas.microsoft.com/office/drawing/2010/main" val="0"/>
                            </a:ext>
                          </a:extLst>
                        </a:blip>
                        <a:srcRect/>
                        <a:stretch>
                          <a:fillRect/>
                        </a:stretch>
                      </p:blipFill>
                      <p:spPr bwMode="auto">
                        <a:xfrm>
                          <a:off x="3017277" y="446086"/>
                          <a:ext cx="4018238" cy="259159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スライド番号プレースホルダー 2">
            <a:extLst>
              <a:ext uri="{FF2B5EF4-FFF2-40B4-BE49-F238E27FC236}">
                <a16:creationId xmlns:a16="http://schemas.microsoft.com/office/drawing/2014/main" id="{1DE8E9B0-0ECD-4EB4-9D7A-3615C6103E28}"/>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1DBBB78-4484-4112-869D-93E81E8E06BA}" type="slidenum">
              <a:rPr lang="en-US" altLang="ja-JP" sz="1400" smtClean="0"/>
              <a:pPr>
                <a:spcBef>
                  <a:spcPct val="0"/>
                </a:spcBef>
                <a:buFontTx/>
                <a:buNone/>
              </a:pPr>
              <a:t>36</a:t>
            </a:fld>
            <a:endParaRPr lang="en-US" altLang="ja-JP" sz="1400"/>
          </a:p>
        </p:txBody>
      </p:sp>
      <p:sp>
        <p:nvSpPr>
          <p:cNvPr id="50182" name="テキスト ボックス 2">
            <a:extLst>
              <a:ext uri="{FF2B5EF4-FFF2-40B4-BE49-F238E27FC236}">
                <a16:creationId xmlns:a16="http://schemas.microsoft.com/office/drawing/2014/main" id="{E9B19659-54CD-4FDD-982E-4142B6448092}"/>
              </a:ext>
            </a:extLst>
          </p:cNvPr>
          <p:cNvSpPr txBox="1">
            <a:spLocks noChangeArrowheads="1"/>
          </p:cNvSpPr>
          <p:nvPr/>
        </p:nvSpPr>
        <p:spPr bwMode="auto">
          <a:xfrm>
            <a:off x="2817813" y="3716338"/>
            <a:ext cx="2305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a:latin typeface="Meiryo UI" panose="020B0604030504040204" pitchFamily="34" charset="-128"/>
                <a:ea typeface="Meiryo UI" panose="020B0604030504040204" pitchFamily="34" charset="-128"/>
              </a:rPr>
              <a:t>タレッジョ</a:t>
            </a:r>
          </a:p>
        </p:txBody>
      </p:sp>
      <p:grpSp>
        <p:nvGrpSpPr>
          <p:cNvPr id="2" name="グループ化 1">
            <a:extLst>
              <a:ext uri="{FF2B5EF4-FFF2-40B4-BE49-F238E27FC236}">
                <a16:creationId xmlns:a16="http://schemas.microsoft.com/office/drawing/2014/main" id="{3F998538-A387-4223-B1A4-23B545197851}"/>
              </a:ext>
            </a:extLst>
          </p:cNvPr>
          <p:cNvGrpSpPr/>
          <p:nvPr/>
        </p:nvGrpSpPr>
        <p:grpSpPr>
          <a:xfrm>
            <a:off x="250825" y="314325"/>
            <a:ext cx="7755061" cy="5949950"/>
            <a:chOff x="250825" y="314325"/>
            <a:chExt cx="7755061" cy="5949950"/>
          </a:xfrm>
        </p:grpSpPr>
        <p:pic>
          <p:nvPicPr>
            <p:cNvPr id="50178" name="図 2">
              <a:extLst>
                <a:ext uri="{FF2B5EF4-FFF2-40B4-BE49-F238E27FC236}">
                  <a16:creationId xmlns:a16="http://schemas.microsoft.com/office/drawing/2014/main" id="{BCF77D6E-BFD8-47D1-A41D-79E7BC3731C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7963" y="3636963"/>
              <a:ext cx="3263900" cy="26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テキスト ボックス 6">
              <a:extLst>
                <a:ext uri="{FF2B5EF4-FFF2-40B4-BE49-F238E27FC236}">
                  <a16:creationId xmlns:a16="http://schemas.microsoft.com/office/drawing/2014/main" id="{87A9151B-4F58-4E8D-B569-5D6F359053A9}"/>
                </a:ext>
              </a:extLst>
            </p:cNvPr>
            <p:cNvSpPr txBox="1">
              <a:spLocks noChangeArrowheads="1"/>
            </p:cNvSpPr>
            <p:nvPr/>
          </p:nvSpPr>
          <p:spPr bwMode="auto">
            <a:xfrm>
              <a:off x="250825" y="314325"/>
              <a:ext cx="28336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ja-JP" sz="2800" b="1"/>
                <a:t>《</a:t>
              </a:r>
              <a:r>
                <a:rPr lang="ja-JP" altLang="en-US" sz="2800" b="1"/>
                <a:t>イタリア２</a:t>
              </a:r>
              <a:r>
                <a:rPr lang="en-US" altLang="ja-JP" sz="2800" b="1"/>
                <a:t>》</a:t>
              </a:r>
              <a:endParaRPr lang="ja-JP" altLang="en-US" sz="2800" b="1"/>
            </a:p>
          </p:txBody>
        </p:sp>
        <p:pic>
          <p:nvPicPr>
            <p:cNvPr id="50183" name="図 1">
              <a:extLst>
                <a:ext uri="{FF2B5EF4-FFF2-40B4-BE49-F238E27FC236}">
                  <a16:creationId xmlns:a16="http://schemas.microsoft.com/office/drawing/2014/main" id="{0476364C-CC65-4B62-9AF5-240103B367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910431"/>
              <a:ext cx="321786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図 2">
              <a:extLst>
                <a:ext uri="{FF2B5EF4-FFF2-40B4-BE49-F238E27FC236}">
                  <a16:creationId xmlns:a16="http://schemas.microsoft.com/office/drawing/2014/main" id="{920E2AD7-27A0-483B-B718-EDA3137CFA5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2188" y="852488"/>
              <a:ext cx="297815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185" name="テキスト ボックス 1">
            <a:extLst>
              <a:ext uri="{FF2B5EF4-FFF2-40B4-BE49-F238E27FC236}">
                <a16:creationId xmlns:a16="http://schemas.microsoft.com/office/drawing/2014/main" id="{E8FF6311-D8C3-4F5D-8E1B-55C889A1EFA3}"/>
              </a:ext>
            </a:extLst>
          </p:cNvPr>
          <p:cNvSpPr txBox="1">
            <a:spLocks noChangeArrowheads="1"/>
          </p:cNvSpPr>
          <p:nvPr/>
        </p:nvSpPr>
        <p:spPr bwMode="auto">
          <a:xfrm>
            <a:off x="1027113" y="863600"/>
            <a:ext cx="2555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a:latin typeface="Meiryo UI" panose="020B0604030504040204" pitchFamily="34" charset="-128"/>
                <a:ea typeface="Meiryo UI" panose="020B0604030504040204" pitchFamily="34" charset="-128"/>
              </a:rPr>
              <a:t>マスカルポーネ</a:t>
            </a:r>
          </a:p>
        </p:txBody>
      </p:sp>
      <p:sp>
        <p:nvSpPr>
          <p:cNvPr id="50186" name="テキスト ボックス 2">
            <a:extLst>
              <a:ext uri="{FF2B5EF4-FFF2-40B4-BE49-F238E27FC236}">
                <a16:creationId xmlns:a16="http://schemas.microsoft.com/office/drawing/2014/main" id="{829AC50B-08B5-49A3-B988-976C3EE67CDB}"/>
              </a:ext>
            </a:extLst>
          </p:cNvPr>
          <p:cNvSpPr txBox="1">
            <a:spLocks noChangeArrowheads="1"/>
          </p:cNvSpPr>
          <p:nvPr/>
        </p:nvSpPr>
        <p:spPr bwMode="auto">
          <a:xfrm>
            <a:off x="4859338" y="863600"/>
            <a:ext cx="2305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a:latin typeface="Meiryo UI" panose="020B0604030504040204" pitchFamily="34" charset="-128"/>
                <a:ea typeface="Meiryo UI" panose="020B0604030504040204" pitchFamily="34" charset="-128"/>
              </a:rPr>
              <a:t>リコッタ</a:t>
            </a:r>
          </a:p>
        </p:txBody>
      </p:sp>
      <p:grpSp>
        <p:nvGrpSpPr>
          <p:cNvPr id="14" name="グループ化 13">
            <a:extLst>
              <a:ext uri="{FF2B5EF4-FFF2-40B4-BE49-F238E27FC236}">
                <a16:creationId xmlns:a16="http://schemas.microsoft.com/office/drawing/2014/main" id="{994B43D2-BBA5-4866-ADA5-8A85E6984D9C}"/>
              </a:ext>
            </a:extLst>
          </p:cNvPr>
          <p:cNvGrpSpPr>
            <a:grpSpLocks/>
          </p:cNvGrpSpPr>
          <p:nvPr/>
        </p:nvGrpSpPr>
        <p:grpSpPr bwMode="auto">
          <a:xfrm>
            <a:off x="17463" y="6583363"/>
            <a:ext cx="9126537" cy="276225"/>
            <a:chOff x="17463" y="6583363"/>
            <a:chExt cx="9126537" cy="276225"/>
          </a:xfrm>
        </p:grpSpPr>
        <p:sp>
          <p:nvSpPr>
            <p:cNvPr id="15" name="テキスト ボックス 14">
              <a:extLst>
                <a:ext uri="{FF2B5EF4-FFF2-40B4-BE49-F238E27FC236}">
                  <a16:creationId xmlns:a16="http://schemas.microsoft.com/office/drawing/2014/main" id="{178B6400-84B9-4AAC-A3AE-1156F7505876}"/>
                </a:ext>
              </a:extLst>
            </p:cNvPr>
            <p:cNvSpPr txBox="1"/>
            <p:nvPr/>
          </p:nvSpPr>
          <p:spPr>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16" name="テキスト ボックス 15">
              <a:extLst>
                <a:ext uri="{FF2B5EF4-FFF2-40B4-BE49-F238E27FC236}">
                  <a16:creationId xmlns:a16="http://schemas.microsoft.com/office/drawing/2014/main" id="{F6DFA762-6426-4591-934C-7D8E7DDDDAA5}"/>
                </a:ext>
              </a:extLst>
            </p:cNvPr>
            <p:cNvSpPr txBox="1"/>
            <p:nvPr/>
          </p:nvSpPr>
          <p:spPr>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テキスト ボックス 1">
            <a:extLst>
              <a:ext uri="{FF2B5EF4-FFF2-40B4-BE49-F238E27FC236}">
                <a16:creationId xmlns:a16="http://schemas.microsoft.com/office/drawing/2014/main" id="{5C3561D4-4DB3-4DB0-85D1-5DC58ADBEBC5}"/>
              </a:ext>
            </a:extLst>
          </p:cNvPr>
          <p:cNvSpPr txBox="1">
            <a:spLocks noChangeArrowheads="1"/>
          </p:cNvSpPr>
          <p:nvPr/>
        </p:nvSpPr>
        <p:spPr bwMode="auto">
          <a:xfrm>
            <a:off x="1276350" y="3025775"/>
            <a:ext cx="27860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ja-JP" altLang="en-US" sz="2800" b="1">
                <a:latin typeface="Meiryo UI" panose="020B0604030504040204" pitchFamily="34" charset="-128"/>
                <a:ea typeface="Meiryo UI" panose="020B0604030504040204" pitchFamily="34" charset="-128"/>
              </a:rPr>
              <a:t>ピカンテ（辛口）</a:t>
            </a:r>
          </a:p>
        </p:txBody>
      </p:sp>
      <p:sp>
        <p:nvSpPr>
          <p:cNvPr id="51207" name="スライド番号プレースホルダー 1">
            <a:extLst>
              <a:ext uri="{FF2B5EF4-FFF2-40B4-BE49-F238E27FC236}">
                <a16:creationId xmlns:a16="http://schemas.microsoft.com/office/drawing/2014/main" id="{1FE414B7-5011-4585-BF56-7F8701D2695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E5ED3DD-8B18-4BA6-A47B-9660E2076B7E}" type="slidenum">
              <a:rPr lang="en-US" altLang="ja-JP" sz="1400" smtClean="0"/>
              <a:pPr>
                <a:spcBef>
                  <a:spcPct val="0"/>
                </a:spcBef>
                <a:buFontTx/>
                <a:buNone/>
              </a:pPr>
              <a:t>37</a:t>
            </a:fld>
            <a:endParaRPr lang="en-US" altLang="ja-JP" sz="1400"/>
          </a:p>
        </p:txBody>
      </p:sp>
      <p:sp>
        <p:nvSpPr>
          <p:cNvPr id="51212" name="テキスト ボックス 2">
            <a:extLst>
              <a:ext uri="{FF2B5EF4-FFF2-40B4-BE49-F238E27FC236}">
                <a16:creationId xmlns:a16="http://schemas.microsoft.com/office/drawing/2014/main" id="{FABC636A-6A0F-45E0-AFA5-5342863B101B}"/>
              </a:ext>
            </a:extLst>
          </p:cNvPr>
          <p:cNvSpPr txBox="1">
            <a:spLocks noChangeArrowheads="1"/>
          </p:cNvSpPr>
          <p:nvPr/>
        </p:nvSpPr>
        <p:spPr bwMode="auto">
          <a:xfrm>
            <a:off x="5219700" y="3095625"/>
            <a:ext cx="2897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ja-JP" altLang="en-US" sz="2800" b="1">
                <a:latin typeface="Meiryo UI" panose="020B0604030504040204" pitchFamily="34" charset="-128"/>
                <a:ea typeface="Meiryo UI" panose="020B0604030504040204" pitchFamily="34" charset="-128"/>
              </a:rPr>
              <a:t>ドルチェ（甘口）</a:t>
            </a:r>
          </a:p>
        </p:txBody>
      </p:sp>
      <p:grpSp>
        <p:nvGrpSpPr>
          <p:cNvPr id="2" name="グループ化 1">
            <a:extLst>
              <a:ext uri="{FF2B5EF4-FFF2-40B4-BE49-F238E27FC236}">
                <a16:creationId xmlns:a16="http://schemas.microsoft.com/office/drawing/2014/main" id="{90D63E4C-6059-4C27-BEFD-FB59BE92F1AF}"/>
              </a:ext>
            </a:extLst>
          </p:cNvPr>
          <p:cNvGrpSpPr/>
          <p:nvPr/>
        </p:nvGrpSpPr>
        <p:grpSpPr>
          <a:xfrm>
            <a:off x="250825" y="265113"/>
            <a:ext cx="8208963" cy="6361112"/>
            <a:chOff x="250825" y="265113"/>
            <a:chExt cx="8208963" cy="6361112"/>
          </a:xfrm>
        </p:grpSpPr>
        <p:pic>
          <p:nvPicPr>
            <p:cNvPr id="51202" name="図 2">
              <a:extLst>
                <a:ext uri="{FF2B5EF4-FFF2-40B4-BE49-F238E27FC236}">
                  <a16:creationId xmlns:a16="http://schemas.microsoft.com/office/drawing/2014/main" id="{8E6C9FF0-73D8-4E72-A040-DC756D14FA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6350" y="1222375"/>
              <a:ext cx="3133725"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4" descr="061110_195108">
              <a:extLst>
                <a:ext uri="{FF2B5EF4-FFF2-40B4-BE49-F238E27FC236}">
                  <a16:creationId xmlns:a16="http://schemas.microsoft.com/office/drawing/2014/main" id="{42B6AA63-2A0C-4724-A4BC-B30A456B4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275" y="4338638"/>
              <a:ext cx="2813050"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descr="図31-2">
              <a:extLst>
                <a:ext uri="{FF2B5EF4-FFF2-40B4-BE49-F238E27FC236}">
                  <a16:creationId xmlns:a16="http://schemas.microsoft.com/office/drawing/2014/main" id="{D61E129E-841C-47C0-A520-D5B56F5771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2575" y="1289050"/>
              <a:ext cx="309721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テキスト ボックス 2">
              <a:extLst>
                <a:ext uri="{FF2B5EF4-FFF2-40B4-BE49-F238E27FC236}">
                  <a16:creationId xmlns:a16="http://schemas.microsoft.com/office/drawing/2014/main" id="{0F2804CB-01C3-4EE4-A1D6-EF4A06439650}"/>
                </a:ext>
              </a:extLst>
            </p:cNvPr>
            <p:cNvSpPr txBox="1">
              <a:spLocks noChangeArrowheads="1"/>
            </p:cNvSpPr>
            <p:nvPr/>
          </p:nvSpPr>
          <p:spPr bwMode="auto">
            <a:xfrm>
              <a:off x="833438" y="836613"/>
              <a:ext cx="2327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a:latin typeface="Meiryo UI" panose="020B0604030504040204" pitchFamily="34" charset="-128"/>
                  <a:ea typeface="Meiryo UI" panose="020B0604030504040204" pitchFamily="34" charset="-128"/>
                </a:rPr>
                <a:t>ゴルゴンゾーラ</a:t>
              </a:r>
            </a:p>
          </p:txBody>
        </p:sp>
        <p:sp>
          <p:nvSpPr>
            <p:cNvPr id="51208" name="テキスト ボックス 10">
              <a:extLst>
                <a:ext uri="{FF2B5EF4-FFF2-40B4-BE49-F238E27FC236}">
                  <a16:creationId xmlns:a16="http://schemas.microsoft.com/office/drawing/2014/main" id="{3C24EEAA-B38D-4705-AEA5-4F259216EB79}"/>
                </a:ext>
              </a:extLst>
            </p:cNvPr>
            <p:cNvSpPr txBox="1">
              <a:spLocks noChangeArrowheads="1"/>
            </p:cNvSpPr>
            <p:nvPr/>
          </p:nvSpPr>
          <p:spPr bwMode="auto">
            <a:xfrm>
              <a:off x="250825" y="265113"/>
              <a:ext cx="28336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ja-JP" sz="2800" b="1"/>
                <a:t>《</a:t>
              </a:r>
              <a:r>
                <a:rPr lang="ja-JP" altLang="en-US" sz="2800" b="1"/>
                <a:t>イタリア３</a:t>
              </a:r>
              <a:r>
                <a:rPr lang="en-US" altLang="ja-JP" sz="2800" b="1"/>
                <a:t>》</a:t>
              </a:r>
              <a:endParaRPr lang="ja-JP" altLang="en-US" sz="2800" b="1"/>
            </a:p>
          </p:txBody>
        </p:sp>
        <p:pic>
          <p:nvPicPr>
            <p:cNvPr id="51210" name="図 1">
              <a:extLst>
                <a:ext uri="{FF2B5EF4-FFF2-40B4-BE49-F238E27FC236}">
                  <a16:creationId xmlns:a16="http://schemas.microsoft.com/office/drawing/2014/main" id="{5D82EFDA-06BD-4B7C-9CB9-BEF4E952A2B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44601" y="4252913"/>
              <a:ext cx="3017838" cy="236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図 14">
              <a:extLst>
                <a:ext uri="{FF2B5EF4-FFF2-40B4-BE49-F238E27FC236}">
                  <a16:creationId xmlns:a16="http://schemas.microsoft.com/office/drawing/2014/main" id="{A45810CD-2567-4457-90B8-5125FD8E1EB3}"/>
                </a:ext>
              </a:extLst>
            </p:cNvPr>
            <p:cNvPicPr>
              <a:picLocks noChangeAspect="1"/>
            </p:cNvPicPr>
            <p:nvPr/>
          </p:nvPicPr>
          <p:blipFill>
            <a:blip r:embed="rId6">
              <a:extLst>
                <a:ext uri="{28A0092B-C50C-407E-A947-70E740481C1C}">
                  <a14:useLocalDpi xmlns:a14="http://schemas.microsoft.com/office/drawing/2010/main" val="0"/>
                </a:ext>
              </a:extLst>
            </a:blip>
            <a:srcRect l="16521" r="16521" b="45184"/>
            <a:stretch>
              <a:fillRect/>
            </a:stretch>
          </p:blipFill>
          <p:spPr bwMode="auto">
            <a:xfrm>
              <a:off x="3956050" y="4276725"/>
              <a:ext cx="161925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3" name="テキスト ボックス 1">
              <a:extLst>
                <a:ext uri="{FF2B5EF4-FFF2-40B4-BE49-F238E27FC236}">
                  <a16:creationId xmlns:a16="http://schemas.microsoft.com/office/drawing/2014/main" id="{548034B1-B183-45AF-ACCF-7C069A6DCFBB}"/>
                </a:ext>
              </a:extLst>
            </p:cNvPr>
            <p:cNvSpPr txBox="1">
              <a:spLocks noChangeArrowheads="1"/>
            </p:cNvSpPr>
            <p:nvPr/>
          </p:nvSpPr>
          <p:spPr bwMode="auto">
            <a:xfrm>
              <a:off x="833438" y="3814763"/>
              <a:ext cx="4314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a:latin typeface="Meiryo UI" panose="020B0604030504040204" pitchFamily="34" charset="-128"/>
                  <a:ea typeface="Meiryo UI" panose="020B0604030504040204" pitchFamily="34" charset="-128"/>
                </a:rPr>
                <a:t>パルミジャーノ・レッジャーノ</a:t>
              </a:r>
            </a:p>
          </p:txBody>
        </p:sp>
      </p:grpSp>
      <p:grpSp>
        <p:nvGrpSpPr>
          <p:cNvPr id="18" name="グループ化 17">
            <a:extLst>
              <a:ext uri="{FF2B5EF4-FFF2-40B4-BE49-F238E27FC236}">
                <a16:creationId xmlns:a16="http://schemas.microsoft.com/office/drawing/2014/main" id="{DA2231F8-855F-4480-B212-F637742001BB}"/>
              </a:ext>
            </a:extLst>
          </p:cNvPr>
          <p:cNvGrpSpPr>
            <a:grpSpLocks/>
          </p:cNvGrpSpPr>
          <p:nvPr/>
        </p:nvGrpSpPr>
        <p:grpSpPr bwMode="auto">
          <a:xfrm>
            <a:off x="17463" y="6583363"/>
            <a:ext cx="9126537" cy="276225"/>
            <a:chOff x="17463" y="6583363"/>
            <a:chExt cx="9126537" cy="276225"/>
          </a:xfrm>
        </p:grpSpPr>
        <p:sp>
          <p:nvSpPr>
            <p:cNvPr id="19" name="テキスト ボックス 18">
              <a:extLst>
                <a:ext uri="{FF2B5EF4-FFF2-40B4-BE49-F238E27FC236}">
                  <a16:creationId xmlns:a16="http://schemas.microsoft.com/office/drawing/2014/main" id="{A837456F-7F17-456D-8D71-31C628CC3449}"/>
                </a:ext>
              </a:extLst>
            </p:cNvPr>
            <p:cNvSpPr txBox="1"/>
            <p:nvPr/>
          </p:nvSpPr>
          <p:spPr>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20" name="テキスト ボックス 19">
              <a:extLst>
                <a:ext uri="{FF2B5EF4-FFF2-40B4-BE49-F238E27FC236}">
                  <a16:creationId xmlns:a16="http://schemas.microsoft.com/office/drawing/2014/main" id="{C6407E4D-DC2B-4545-9745-80240EBB5DC2}"/>
                </a:ext>
              </a:extLst>
            </p:cNvPr>
            <p:cNvSpPr txBox="1"/>
            <p:nvPr/>
          </p:nvSpPr>
          <p:spPr>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2" name="スライド番号プレースホルダー 2">
            <a:extLst>
              <a:ext uri="{FF2B5EF4-FFF2-40B4-BE49-F238E27FC236}">
                <a16:creationId xmlns:a16="http://schemas.microsoft.com/office/drawing/2014/main" id="{11D14FCE-F665-4B14-BD87-92AEFD8285A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510DC68-7629-4DEE-8D36-A063DB9F2F0A}" type="slidenum">
              <a:rPr lang="en-US" altLang="ja-JP" sz="1400" smtClean="0"/>
              <a:pPr>
                <a:spcBef>
                  <a:spcPct val="0"/>
                </a:spcBef>
                <a:buFontTx/>
                <a:buNone/>
              </a:pPr>
              <a:t>38</a:t>
            </a:fld>
            <a:endParaRPr lang="en-US" altLang="ja-JP" sz="1400"/>
          </a:p>
        </p:txBody>
      </p:sp>
      <p:grpSp>
        <p:nvGrpSpPr>
          <p:cNvPr id="2" name="グループ化 1">
            <a:extLst>
              <a:ext uri="{FF2B5EF4-FFF2-40B4-BE49-F238E27FC236}">
                <a16:creationId xmlns:a16="http://schemas.microsoft.com/office/drawing/2014/main" id="{1D03800A-AF0C-4FB5-BC50-A4C4DCFD79CB}"/>
              </a:ext>
            </a:extLst>
          </p:cNvPr>
          <p:cNvGrpSpPr/>
          <p:nvPr/>
        </p:nvGrpSpPr>
        <p:grpSpPr>
          <a:xfrm>
            <a:off x="250825" y="265113"/>
            <a:ext cx="8077200" cy="6103937"/>
            <a:chOff x="250825" y="265113"/>
            <a:chExt cx="8077200" cy="6103937"/>
          </a:xfrm>
        </p:grpSpPr>
        <p:pic>
          <p:nvPicPr>
            <p:cNvPr id="52226" name="Picture 6" descr="図35-2">
              <a:extLst>
                <a:ext uri="{FF2B5EF4-FFF2-40B4-BE49-F238E27FC236}">
                  <a16:creationId xmlns:a16="http://schemas.microsoft.com/office/drawing/2014/main" id="{96FA8935-FB4A-423A-9781-4F1CE0BA3D3C}"/>
                </a:ext>
              </a:extLst>
            </p:cNvPr>
            <p:cNvPicPr>
              <a:picLocks noChangeAspect="1" noChangeArrowheads="1"/>
            </p:cNvPicPr>
            <p:nvPr/>
          </p:nvPicPr>
          <p:blipFill>
            <a:blip r:embed="rId2">
              <a:lum bright="-4000" contrast="-2000"/>
              <a:extLst>
                <a:ext uri="{28A0092B-C50C-407E-A947-70E740481C1C}">
                  <a14:useLocalDpi xmlns:a14="http://schemas.microsoft.com/office/drawing/2010/main" val="0"/>
                </a:ext>
              </a:extLst>
            </a:blip>
            <a:srcRect/>
            <a:stretch>
              <a:fillRect/>
            </a:stretch>
          </p:blipFill>
          <p:spPr bwMode="auto">
            <a:xfrm>
              <a:off x="434975" y="4514850"/>
              <a:ext cx="190976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8" descr="ﾛﾏｰﾉ">
              <a:extLst>
                <a:ext uri="{FF2B5EF4-FFF2-40B4-BE49-F238E27FC236}">
                  <a16:creationId xmlns:a16="http://schemas.microsoft.com/office/drawing/2014/main" id="{F9B338C8-0D26-441E-8774-190C6AD15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 y="1411288"/>
              <a:ext cx="1335088"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テキスト ボックス 2">
              <a:extLst>
                <a:ext uri="{FF2B5EF4-FFF2-40B4-BE49-F238E27FC236}">
                  <a16:creationId xmlns:a16="http://schemas.microsoft.com/office/drawing/2014/main" id="{08AA3B97-9B75-4DEA-9A73-C723F0742D41}"/>
                </a:ext>
              </a:extLst>
            </p:cNvPr>
            <p:cNvSpPr txBox="1">
              <a:spLocks noChangeArrowheads="1"/>
            </p:cNvSpPr>
            <p:nvPr/>
          </p:nvSpPr>
          <p:spPr bwMode="auto">
            <a:xfrm>
              <a:off x="488950" y="798513"/>
              <a:ext cx="3136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a:latin typeface="Meiryo UI" panose="020B0604030504040204" pitchFamily="34" charset="-128"/>
                  <a:ea typeface="Meiryo UI" panose="020B0604030504040204" pitchFamily="34" charset="-128"/>
                </a:rPr>
                <a:t>ペコリーノ・ロマーノ</a:t>
              </a:r>
            </a:p>
          </p:txBody>
        </p:sp>
        <p:pic>
          <p:nvPicPr>
            <p:cNvPr id="52229" name="Picture 11" descr="C:\Users\cpa\Documents\My Dropbox\チーズ検定テキスト原稿\検定テキスト写真2014その２\カチョカヴァッロ.jpg">
              <a:extLst>
                <a:ext uri="{FF2B5EF4-FFF2-40B4-BE49-F238E27FC236}">
                  <a16:creationId xmlns:a16="http://schemas.microsoft.com/office/drawing/2014/main" id="{D44DC473-7A59-4A84-931C-3584CD3F9A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2475" y="3976688"/>
              <a:ext cx="3765550"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13" descr="http://upload.wikimedia.org/wikipedia/commons/thumb/f/f7/Caciocavallo.JPG/285px-Caciocavallo.JPG">
              <a:extLst>
                <a:ext uri="{FF2B5EF4-FFF2-40B4-BE49-F238E27FC236}">
                  <a16:creationId xmlns:a16="http://schemas.microsoft.com/office/drawing/2014/main" id="{171C7982-4880-48D2-8B46-B24A7772C5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2475" y="1333500"/>
              <a:ext cx="376555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テキスト ボックス 1">
              <a:extLst>
                <a:ext uri="{FF2B5EF4-FFF2-40B4-BE49-F238E27FC236}">
                  <a16:creationId xmlns:a16="http://schemas.microsoft.com/office/drawing/2014/main" id="{5B7D0177-6D47-44E8-8EAF-45A1CBFDC99E}"/>
                </a:ext>
              </a:extLst>
            </p:cNvPr>
            <p:cNvSpPr txBox="1">
              <a:spLocks noChangeArrowheads="1"/>
            </p:cNvSpPr>
            <p:nvPr/>
          </p:nvSpPr>
          <p:spPr bwMode="auto">
            <a:xfrm>
              <a:off x="4800600" y="827088"/>
              <a:ext cx="3484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2800" b="1">
                  <a:latin typeface="Meiryo UI" panose="020B0604030504040204" pitchFamily="34" charset="-128"/>
                  <a:ea typeface="Meiryo UI" panose="020B0604030504040204" pitchFamily="34" charset="-128"/>
                </a:rPr>
                <a:t>カチョカヴァッロ</a:t>
              </a:r>
            </a:p>
          </p:txBody>
        </p:sp>
        <p:sp>
          <p:nvSpPr>
            <p:cNvPr id="52233" name="テキスト ボックス 8">
              <a:extLst>
                <a:ext uri="{FF2B5EF4-FFF2-40B4-BE49-F238E27FC236}">
                  <a16:creationId xmlns:a16="http://schemas.microsoft.com/office/drawing/2014/main" id="{C47384B8-3C95-4BBE-A230-178682145609}"/>
                </a:ext>
              </a:extLst>
            </p:cNvPr>
            <p:cNvSpPr txBox="1">
              <a:spLocks noChangeArrowheads="1"/>
            </p:cNvSpPr>
            <p:nvPr/>
          </p:nvSpPr>
          <p:spPr bwMode="auto">
            <a:xfrm>
              <a:off x="250825" y="265113"/>
              <a:ext cx="28336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ja-JP" sz="2800" b="1"/>
                <a:t>《</a:t>
              </a:r>
              <a:r>
                <a:rPr lang="ja-JP" altLang="en-US" sz="2800" b="1"/>
                <a:t>イタリア４</a:t>
              </a:r>
              <a:r>
                <a:rPr lang="en-US" altLang="ja-JP" sz="2800" b="1"/>
                <a:t>》</a:t>
              </a:r>
              <a:endParaRPr lang="ja-JP" altLang="en-US" sz="2800" b="1"/>
            </a:p>
          </p:txBody>
        </p:sp>
        <p:pic>
          <p:nvPicPr>
            <p:cNvPr id="52235" name="図 1">
              <a:extLst>
                <a:ext uri="{FF2B5EF4-FFF2-40B4-BE49-F238E27FC236}">
                  <a16:creationId xmlns:a16="http://schemas.microsoft.com/office/drawing/2014/main" id="{26B71FDC-F0CA-4683-A094-E3844CC92E5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23975" y="1860550"/>
              <a:ext cx="2909888"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グループ化 15">
            <a:extLst>
              <a:ext uri="{FF2B5EF4-FFF2-40B4-BE49-F238E27FC236}">
                <a16:creationId xmlns:a16="http://schemas.microsoft.com/office/drawing/2014/main" id="{67E79BC8-B583-4ABC-A5AE-BCA6A7EE2709}"/>
              </a:ext>
            </a:extLst>
          </p:cNvPr>
          <p:cNvGrpSpPr>
            <a:grpSpLocks/>
          </p:cNvGrpSpPr>
          <p:nvPr/>
        </p:nvGrpSpPr>
        <p:grpSpPr bwMode="auto">
          <a:xfrm>
            <a:off x="17463" y="6583363"/>
            <a:ext cx="9126537" cy="276225"/>
            <a:chOff x="17463" y="6583363"/>
            <a:chExt cx="9126537" cy="276225"/>
          </a:xfrm>
        </p:grpSpPr>
        <p:sp>
          <p:nvSpPr>
            <p:cNvPr id="17" name="テキスト ボックス 16">
              <a:extLst>
                <a:ext uri="{FF2B5EF4-FFF2-40B4-BE49-F238E27FC236}">
                  <a16:creationId xmlns:a16="http://schemas.microsoft.com/office/drawing/2014/main" id="{E8B318EA-F6DC-49C7-9C0D-3A6513E46658}"/>
                </a:ext>
              </a:extLst>
            </p:cNvPr>
            <p:cNvSpPr txBox="1"/>
            <p:nvPr/>
          </p:nvSpPr>
          <p:spPr>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18" name="テキスト ボックス 17">
              <a:extLst>
                <a:ext uri="{FF2B5EF4-FFF2-40B4-BE49-F238E27FC236}">
                  <a16:creationId xmlns:a16="http://schemas.microsoft.com/office/drawing/2014/main" id="{DD34FFF0-E221-4E96-889E-1AE61CE1A354}"/>
                </a:ext>
              </a:extLst>
            </p:cNvPr>
            <p:cNvSpPr txBox="1"/>
            <p:nvPr/>
          </p:nvSpPr>
          <p:spPr>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5" name="スライド番号プレースホルダー 2">
            <a:extLst>
              <a:ext uri="{FF2B5EF4-FFF2-40B4-BE49-F238E27FC236}">
                <a16:creationId xmlns:a16="http://schemas.microsoft.com/office/drawing/2014/main" id="{57273D2A-DD41-4D8F-87D9-93E32C996894}"/>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6A51AC0-D3BF-451B-8A33-C73BD94EF4DD}" type="slidenum">
              <a:rPr lang="en-US" altLang="ja-JP" sz="1400" smtClean="0"/>
              <a:pPr>
                <a:spcBef>
                  <a:spcPct val="0"/>
                </a:spcBef>
                <a:buFontTx/>
                <a:buNone/>
              </a:pPr>
              <a:t>39</a:t>
            </a:fld>
            <a:endParaRPr lang="en-US" altLang="ja-JP" sz="1400"/>
          </a:p>
        </p:txBody>
      </p:sp>
      <p:grpSp>
        <p:nvGrpSpPr>
          <p:cNvPr id="2" name="グループ化 1">
            <a:extLst>
              <a:ext uri="{FF2B5EF4-FFF2-40B4-BE49-F238E27FC236}">
                <a16:creationId xmlns:a16="http://schemas.microsoft.com/office/drawing/2014/main" id="{8DB1C2DD-FD83-45A2-AAAE-094E1AF3075D}"/>
              </a:ext>
            </a:extLst>
          </p:cNvPr>
          <p:cNvGrpSpPr/>
          <p:nvPr/>
        </p:nvGrpSpPr>
        <p:grpSpPr>
          <a:xfrm>
            <a:off x="-43433" y="215902"/>
            <a:ext cx="8723093" cy="6184898"/>
            <a:chOff x="-43433" y="215902"/>
            <a:chExt cx="8723093" cy="6184898"/>
          </a:xfrm>
        </p:grpSpPr>
        <p:pic>
          <p:nvPicPr>
            <p:cNvPr id="53250" name="Picture 4" descr="sb_schnitz">
              <a:extLst>
                <a:ext uri="{FF2B5EF4-FFF2-40B4-BE49-F238E27FC236}">
                  <a16:creationId xmlns:a16="http://schemas.microsoft.com/office/drawing/2014/main" id="{AE4EF27B-4F45-4449-A876-6A505E4875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60" y="906595"/>
              <a:ext cx="2825750" cy="300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テキスト ボックス 1">
              <a:extLst>
                <a:ext uri="{FF2B5EF4-FFF2-40B4-BE49-F238E27FC236}">
                  <a16:creationId xmlns:a16="http://schemas.microsoft.com/office/drawing/2014/main" id="{E28BC2D8-824E-41C9-84D2-6710545AA3FE}"/>
                </a:ext>
              </a:extLst>
            </p:cNvPr>
            <p:cNvSpPr txBox="1">
              <a:spLocks noChangeArrowheads="1"/>
            </p:cNvSpPr>
            <p:nvPr/>
          </p:nvSpPr>
          <p:spPr bwMode="auto">
            <a:xfrm>
              <a:off x="2433638" y="1093788"/>
              <a:ext cx="2381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a:latin typeface="Meiryo UI" panose="020B0604030504040204" pitchFamily="34" charset="-128"/>
                  <a:ea typeface="Meiryo UI" panose="020B0604030504040204" pitchFamily="34" charset="-128"/>
                </a:rPr>
                <a:t>エメンタール</a:t>
              </a:r>
            </a:p>
          </p:txBody>
        </p:sp>
        <p:sp>
          <p:nvSpPr>
            <p:cNvPr id="53252" name="テキスト ボックス 3">
              <a:extLst>
                <a:ext uri="{FF2B5EF4-FFF2-40B4-BE49-F238E27FC236}">
                  <a16:creationId xmlns:a16="http://schemas.microsoft.com/office/drawing/2014/main" id="{39AC5EA6-D667-4E70-87D6-73E08AAE6CF2}"/>
                </a:ext>
              </a:extLst>
            </p:cNvPr>
            <p:cNvSpPr txBox="1">
              <a:spLocks noChangeArrowheads="1"/>
            </p:cNvSpPr>
            <p:nvPr/>
          </p:nvSpPr>
          <p:spPr bwMode="auto">
            <a:xfrm>
              <a:off x="2576513" y="4303713"/>
              <a:ext cx="23066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a:latin typeface="Meiryo UI" panose="020B0604030504040204" pitchFamily="34" charset="-128"/>
                  <a:ea typeface="Meiryo UI" panose="020B0604030504040204" pitchFamily="34" charset="-128"/>
                </a:rPr>
                <a:t>ラクレット</a:t>
              </a:r>
            </a:p>
          </p:txBody>
        </p:sp>
        <p:pic>
          <p:nvPicPr>
            <p:cNvPr id="53253" name="Picture 13" descr="http://msp.c.yimg.jp/yjimage?q=waelr1kXyLGc83w7l7xOSXHPdedw7b1KhZr1Idsju5Vj3Am5K_08X7Q0Qo6lrnUYmeJHkEyceFdKRve3MsmmHWU7qLPwwnnFlNwNSRMB.RCgHUrzYUB8Q75wOcv8GAjI&amp;sig=12rjb5nj3&amp;x=170&amp;y=170">
              <a:extLst>
                <a:ext uri="{FF2B5EF4-FFF2-40B4-BE49-F238E27FC236}">
                  <a16:creationId xmlns:a16="http://schemas.microsoft.com/office/drawing/2014/main" id="{353F8D69-58AA-4E19-9F78-B1377ACC4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7626" y="3148326"/>
              <a:ext cx="2795070" cy="2797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テキスト ボックス 1">
              <a:extLst>
                <a:ext uri="{FF2B5EF4-FFF2-40B4-BE49-F238E27FC236}">
                  <a16:creationId xmlns:a16="http://schemas.microsoft.com/office/drawing/2014/main" id="{BAB641D0-1D4C-423F-827E-EDFF26DA6CE9}"/>
                </a:ext>
              </a:extLst>
            </p:cNvPr>
            <p:cNvSpPr txBox="1">
              <a:spLocks noChangeArrowheads="1"/>
            </p:cNvSpPr>
            <p:nvPr/>
          </p:nvSpPr>
          <p:spPr bwMode="auto">
            <a:xfrm>
              <a:off x="5534025" y="5807075"/>
              <a:ext cx="27463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a:latin typeface="Meiryo UI" panose="020B0604030504040204" pitchFamily="34" charset="-128"/>
                  <a:ea typeface="Meiryo UI" panose="020B0604030504040204" pitchFamily="34" charset="-128"/>
                </a:rPr>
                <a:t>テット・ド・モワンヌ</a:t>
              </a:r>
            </a:p>
          </p:txBody>
        </p:sp>
        <p:sp>
          <p:nvSpPr>
            <p:cNvPr id="53256" name="テキスト ボックス 10">
              <a:extLst>
                <a:ext uri="{FF2B5EF4-FFF2-40B4-BE49-F238E27FC236}">
                  <a16:creationId xmlns:a16="http://schemas.microsoft.com/office/drawing/2014/main" id="{9CE454F0-28B4-4E64-A261-7560F892FBE2}"/>
                </a:ext>
              </a:extLst>
            </p:cNvPr>
            <p:cNvSpPr txBox="1">
              <a:spLocks noChangeArrowheads="1"/>
            </p:cNvSpPr>
            <p:nvPr/>
          </p:nvSpPr>
          <p:spPr bwMode="auto">
            <a:xfrm>
              <a:off x="-43433" y="215902"/>
              <a:ext cx="28336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ja-JP" sz="2800" b="1" dirty="0"/>
                <a:t>《</a:t>
              </a:r>
              <a:r>
                <a:rPr lang="ja-JP" altLang="en-US" sz="2800" b="1" dirty="0"/>
                <a:t>スイス</a:t>
              </a:r>
              <a:r>
                <a:rPr lang="en-US" altLang="ja-JP" sz="2800" b="1" dirty="0"/>
                <a:t>》</a:t>
              </a:r>
              <a:endParaRPr lang="ja-JP" altLang="en-US" sz="2800" b="1" dirty="0"/>
            </a:p>
          </p:txBody>
        </p:sp>
        <p:pic>
          <p:nvPicPr>
            <p:cNvPr id="53259" name="図 2">
              <a:extLst>
                <a:ext uri="{FF2B5EF4-FFF2-40B4-BE49-F238E27FC236}">
                  <a16:creationId xmlns:a16="http://schemas.microsoft.com/office/drawing/2014/main" id="{01AD5FEB-9EA2-449D-8C51-A3F3F951BB5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90775" y="1658938"/>
              <a:ext cx="193675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図 3">
              <a:extLst>
                <a:ext uri="{FF2B5EF4-FFF2-40B4-BE49-F238E27FC236}">
                  <a16:creationId xmlns:a16="http://schemas.microsoft.com/office/drawing/2014/main" id="{F243E39E-C97E-4316-B65D-2F7D77491D5F}"/>
                </a:ext>
              </a:extLst>
            </p:cNvPr>
            <p:cNvPicPr>
              <a:picLocks noChangeAspect="1"/>
            </p:cNvPicPr>
            <p:nvPr/>
          </p:nvPicPr>
          <p:blipFill>
            <a:blip r:embed="rId5">
              <a:extLst>
                <a:ext uri="{28A0092B-C50C-407E-A947-70E740481C1C}">
                  <a14:useLocalDpi xmlns:a14="http://schemas.microsoft.com/office/drawing/2010/main" val="0"/>
                </a:ext>
              </a:extLst>
            </a:blip>
            <a:srcRect t="9300"/>
            <a:stretch>
              <a:fillRect/>
            </a:stretch>
          </p:blipFill>
          <p:spPr bwMode="auto">
            <a:xfrm>
              <a:off x="4879185" y="935608"/>
              <a:ext cx="3800475"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1" name="テキスト ボックス 2">
              <a:extLst>
                <a:ext uri="{FF2B5EF4-FFF2-40B4-BE49-F238E27FC236}">
                  <a16:creationId xmlns:a16="http://schemas.microsoft.com/office/drawing/2014/main" id="{3DD371E4-2CE5-4CD3-A338-23C3F1388911}"/>
                </a:ext>
              </a:extLst>
            </p:cNvPr>
            <p:cNvSpPr txBox="1">
              <a:spLocks noChangeArrowheads="1"/>
            </p:cNvSpPr>
            <p:nvPr/>
          </p:nvSpPr>
          <p:spPr bwMode="auto">
            <a:xfrm>
              <a:off x="5006975" y="434182"/>
              <a:ext cx="24304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dirty="0">
                  <a:latin typeface="Meiryo UI" panose="020B0604030504040204" pitchFamily="34" charset="-128"/>
                  <a:ea typeface="Meiryo UI" panose="020B0604030504040204" pitchFamily="34" charset="-128"/>
                </a:rPr>
                <a:t>グリュイエール</a:t>
              </a:r>
            </a:p>
          </p:txBody>
        </p:sp>
        <p:pic>
          <p:nvPicPr>
            <p:cNvPr id="53262" name="図 4">
              <a:extLst>
                <a:ext uri="{FF2B5EF4-FFF2-40B4-BE49-F238E27FC236}">
                  <a16:creationId xmlns:a16="http://schemas.microsoft.com/office/drawing/2014/main" id="{BD74B69C-8F9A-46FB-8A86-7DD123165D6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0200" y="3803650"/>
              <a:ext cx="2246313"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3" name="図 5">
              <a:extLst>
                <a:ext uri="{FF2B5EF4-FFF2-40B4-BE49-F238E27FC236}">
                  <a16:creationId xmlns:a16="http://schemas.microsoft.com/office/drawing/2014/main" id="{43497D16-E494-403A-B313-3872CD0A062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47938" y="4807557"/>
              <a:ext cx="20955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グループ化 19">
            <a:extLst>
              <a:ext uri="{FF2B5EF4-FFF2-40B4-BE49-F238E27FC236}">
                <a16:creationId xmlns:a16="http://schemas.microsoft.com/office/drawing/2014/main" id="{9F63F689-F448-42A7-969C-C0949A7891D1}"/>
              </a:ext>
            </a:extLst>
          </p:cNvPr>
          <p:cNvGrpSpPr>
            <a:grpSpLocks/>
          </p:cNvGrpSpPr>
          <p:nvPr/>
        </p:nvGrpSpPr>
        <p:grpSpPr bwMode="auto">
          <a:xfrm>
            <a:off x="17463" y="6583363"/>
            <a:ext cx="9126537" cy="276225"/>
            <a:chOff x="17463" y="6583363"/>
            <a:chExt cx="9126537" cy="276225"/>
          </a:xfrm>
        </p:grpSpPr>
        <p:sp>
          <p:nvSpPr>
            <p:cNvPr id="21" name="テキスト ボックス 20">
              <a:extLst>
                <a:ext uri="{FF2B5EF4-FFF2-40B4-BE49-F238E27FC236}">
                  <a16:creationId xmlns:a16="http://schemas.microsoft.com/office/drawing/2014/main" id="{A6FC045D-343C-4BF7-B52B-6A78C8797859}"/>
                </a:ext>
              </a:extLst>
            </p:cNvPr>
            <p:cNvSpPr txBox="1"/>
            <p:nvPr/>
          </p:nvSpPr>
          <p:spPr>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44832993-821C-469F-A69C-63C4EB553127}"/>
                </a:ext>
              </a:extLst>
            </p:cNvPr>
            <p:cNvSpPr txBox="1"/>
            <p:nvPr/>
          </p:nvSpPr>
          <p:spPr>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8E5745E-1DF6-400E-8603-406F32C348E2}"/>
              </a:ext>
            </a:extLst>
          </p:cNvPr>
          <p:cNvSpPr>
            <a:spLocks noGrp="1"/>
          </p:cNvSpPr>
          <p:nvPr>
            <p:ph idx="1"/>
          </p:nvPr>
        </p:nvSpPr>
        <p:spPr>
          <a:xfrm>
            <a:off x="436483" y="437877"/>
            <a:ext cx="8229600" cy="5792788"/>
          </a:xfrm>
        </p:spPr>
        <p:txBody>
          <a:bodyPr/>
          <a:lstStyle/>
          <a:p>
            <a:pPr marL="0" indent="0">
              <a:buFontTx/>
              <a:buNone/>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２．チーズの旅路</a:t>
            </a:r>
            <a:br>
              <a:rPr lang="en-US" altLang="ja-JP" sz="1800" b="1" dirty="0">
                <a:latin typeface="Meiryo UI" panose="020B0604030504040204" pitchFamily="50" charset="-128"/>
                <a:ea typeface="Meiryo UI" panose="020B0604030504040204" pitchFamily="50" charset="-128"/>
                <a:cs typeface="Meiryo UI" panose="020B0604030504040204" pitchFamily="50" charset="-128"/>
              </a:rPr>
            </a:br>
            <a:br>
              <a:rPr lang="en-US" altLang="ja-JP" dirty="0">
                <a:latin typeface="Meiryo UI" panose="020B0604030504040204" pitchFamily="50" charset="-128"/>
                <a:ea typeface="Meiryo UI" panose="020B0604030504040204" pitchFamily="50" charset="-128"/>
                <a:cs typeface="Meiryo UI" panose="020B0604030504040204" pitchFamily="50" charset="-128"/>
              </a:rPr>
            </a:b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sz="2800" b="1" spc="50" dirty="0">
                <a:latin typeface="Meiryo UI" panose="020B0604030504040204" pitchFamily="50" charset="-128"/>
                <a:ea typeface="Meiryo UI" panose="020B0604030504040204" pitchFamily="50" charset="-128"/>
                <a:cs typeface="Meiryo UI" panose="020B0604030504040204" pitchFamily="50" charset="-128"/>
              </a:rPr>
              <a:t>メソポタミアからギリシャへ</a:t>
            </a:r>
            <a:endParaRPr lang="en-US" altLang="ja-JP" sz="2800" b="1" spc="50" dirty="0">
              <a:latin typeface="Meiryo UI" panose="020B0604030504040204" pitchFamily="50" charset="-128"/>
              <a:ea typeface="Meiryo UI" panose="020B0604030504040204" pitchFamily="50" charset="-128"/>
              <a:cs typeface="Meiryo UI" panose="020B0604030504040204" pitchFamily="50" charset="-128"/>
            </a:endParaRPr>
          </a:p>
          <a:p>
            <a:pPr marL="355600" indent="0">
              <a:buFontTx/>
              <a:buNone/>
              <a:defRPr/>
            </a:pPr>
            <a:r>
              <a:rPr lang="ja-JP" altLang="en-US" sz="2800" spc="50" dirty="0">
                <a:latin typeface="Meiryo UI" panose="020B0604030504040204" pitchFamily="50" charset="-128"/>
                <a:ea typeface="Meiryo UI" panose="020B0604030504040204" pitchFamily="50" charset="-128"/>
                <a:cs typeface="Meiryo UI" panose="020B0604030504040204" pitchFamily="50" charset="-128"/>
              </a:rPr>
              <a:t>ミルクを固める</a:t>
            </a:r>
            <a:r>
              <a:rPr lang="ja-JP" altLang="en-US" sz="2800" b="1" spc="50" dirty="0">
                <a:latin typeface="Meiryo UI" panose="020B0604030504040204" pitchFamily="50" charset="-128"/>
                <a:ea typeface="Meiryo UI" panose="020B0604030504040204" pitchFamily="50" charset="-128"/>
                <a:cs typeface="Meiryo UI" panose="020B0604030504040204" pitchFamily="50" charset="-128"/>
              </a:rPr>
              <a:t>酵素</a:t>
            </a:r>
            <a:r>
              <a:rPr lang="ja-JP" altLang="en-US" sz="2800" spc="50" dirty="0">
                <a:latin typeface="Meiryo UI" panose="020B0604030504040204" pitchFamily="50" charset="-128"/>
                <a:ea typeface="Meiryo UI" panose="020B0604030504040204" pitchFamily="50" charset="-128"/>
                <a:cs typeface="Meiryo UI" panose="020B0604030504040204" pitchFamily="50" charset="-128"/>
              </a:rPr>
              <a:t>は</a:t>
            </a:r>
            <a:br>
              <a:rPr lang="en-US" altLang="ja-JP" sz="2800" spc="50" dirty="0">
                <a:latin typeface="Meiryo UI" panose="020B0604030504040204" pitchFamily="50" charset="-128"/>
                <a:ea typeface="Meiryo UI" panose="020B0604030504040204" pitchFamily="50" charset="-128"/>
                <a:cs typeface="Meiryo UI" panose="020B0604030504040204" pitchFamily="50" charset="-128"/>
              </a:rPr>
            </a:br>
            <a:r>
              <a:rPr lang="ja-JP" altLang="en-US" sz="2800" spc="50" dirty="0">
                <a:latin typeface="Meiryo UI" panose="020B0604030504040204" pitchFamily="50" charset="-128"/>
                <a:ea typeface="Meiryo UI" panose="020B0604030504040204" pitchFamily="50" charset="-128"/>
                <a:cs typeface="Meiryo UI" panose="020B0604030504040204" pitchFamily="50" charset="-128"/>
              </a:rPr>
              <a:t>子どもの牛や山羊の胃袋に。</a:t>
            </a:r>
            <a:br>
              <a:rPr lang="en-US" altLang="ja-JP" sz="2800" spc="50" dirty="0">
                <a:latin typeface="Meiryo UI" panose="020B0604030504040204" pitchFamily="50" charset="-128"/>
                <a:ea typeface="Meiryo UI" panose="020B0604030504040204" pitchFamily="50" charset="-128"/>
                <a:cs typeface="Meiryo UI" panose="020B0604030504040204" pitchFamily="50" charset="-128"/>
              </a:rPr>
            </a:br>
            <a:r>
              <a:rPr lang="ja-JP" altLang="en-US" sz="2800" spc="50" dirty="0">
                <a:latin typeface="Meiryo UI" panose="020B0604030504040204" pitchFamily="50" charset="-128"/>
                <a:ea typeface="Meiryo UI" panose="020B0604030504040204" pitchFamily="50" charset="-128"/>
                <a:cs typeface="Meiryo UI" panose="020B0604030504040204" pitchFamily="50" charset="-128"/>
              </a:rPr>
              <a:t>⇒オスが犠牲に・・・。</a:t>
            </a:r>
            <a:endParaRPr lang="en-US" altLang="ja-JP" sz="2800" spc="50" dirty="0">
              <a:latin typeface="Meiryo UI" panose="020B0604030504040204" pitchFamily="50" charset="-128"/>
              <a:ea typeface="Meiryo UI" panose="020B0604030504040204" pitchFamily="50" charset="-128"/>
              <a:cs typeface="Meiryo UI" panose="020B0604030504040204" pitchFamily="50" charset="-128"/>
            </a:endParaRPr>
          </a:p>
          <a:p>
            <a:pPr marL="355600" indent="0">
              <a:buFontTx/>
              <a:buNone/>
              <a:defRPr/>
            </a:pPr>
            <a:endParaRPr lang="en-US" altLang="ja-JP" sz="2800" b="1" spc="5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355600" indent="0">
              <a:buFontTx/>
              <a:buNone/>
              <a:defRPr/>
            </a:pPr>
            <a:r>
              <a:rPr lang="ja-JP" altLang="en-US" sz="2800" b="1" spc="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イチジクの樹液</a:t>
            </a:r>
            <a:r>
              <a:rPr lang="ja-JP" altLang="en-US" sz="2800" spc="50" dirty="0">
                <a:latin typeface="Meiryo UI" panose="020B0604030504040204" pitchFamily="50" charset="-128"/>
                <a:ea typeface="Meiryo UI" panose="020B0604030504040204" pitchFamily="50" charset="-128"/>
                <a:cs typeface="Meiryo UI" panose="020B0604030504040204" pitchFamily="50" charset="-128"/>
              </a:rPr>
              <a:t>や</a:t>
            </a:r>
            <a:r>
              <a:rPr lang="ja-JP" altLang="en-US" sz="2800" b="1" spc="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チョウセンアザミのおしべ</a:t>
            </a:r>
            <a:r>
              <a:rPr lang="ja-JP" altLang="en-US" sz="2800" spc="50" dirty="0">
                <a:latin typeface="Meiryo UI" panose="020B0604030504040204" pitchFamily="50" charset="-128"/>
                <a:ea typeface="Meiryo UI" panose="020B0604030504040204" pitchFamily="50" charset="-128"/>
                <a:cs typeface="Meiryo UI" panose="020B0604030504040204" pitchFamily="50" charset="-128"/>
              </a:rPr>
              <a:t>でも</a:t>
            </a:r>
            <a:br>
              <a:rPr lang="en-US" altLang="ja-JP" sz="2800" spc="50" dirty="0">
                <a:latin typeface="Meiryo UI" panose="020B0604030504040204" pitchFamily="50" charset="-128"/>
                <a:ea typeface="Meiryo UI" panose="020B0604030504040204" pitchFamily="50" charset="-128"/>
                <a:cs typeface="Meiryo UI" panose="020B0604030504040204" pitchFamily="50" charset="-128"/>
              </a:rPr>
            </a:br>
            <a:r>
              <a:rPr lang="ja-JP" altLang="en-US" sz="2800" spc="50" dirty="0">
                <a:latin typeface="Meiryo UI" panose="020B0604030504040204" pitchFamily="50" charset="-128"/>
                <a:ea typeface="Meiryo UI" panose="020B0604030504040204" pitchFamily="50" charset="-128"/>
                <a:cs typeface="Meiryo UI" panose="020B0604030504040204" pitchFamily="50" charset="-128"/>
              </a:rPr>
              <a:t>ミルクが固まることを発見！</a:t>
            </a:r>
            <a:endParaRPr lang="en-US" altLang="ja-JP" sz="2800" spc="50" dirty="0">
              <a:latin typeface="Meiryo UI" panose="020B0604030504040204" pitchFamily="50" charset="-128"/>
              <a:ea typeface="Meiryo UI" panose="020B0604030504040204" pitchFamily="50" charset="-128"/>
              <a:cs typeface="Meiryo UI" panose="020B0604030504040204" pitchFamily="50" charset="-128"/>
            </a:endParaRPr>
          </a:p>
          <a:p>
            <a:pPr marL="355600" indent="0">
              <a:buFontTx/>
              <a:buNone/>
              <a:defRPr/>
            </a:pPr>
            <a:endParaRPr lang="en-US" altLang="ja-JP" sz="2400" spc="50" dirty="0">
              <a:latin typeface="Meiryo UI" panose="020B0604030504040204" pitchFamily="50" charset="-128"/>
              <a:ea typeface="Meiryo UI" panose="020B0604030504040204" pitchFamily="50" charset="-128"/>
              <a:cs typeface="Meiryo UI" panose="020B0604030504040204" pitchFamily="50" charset="-128"/>
            </a:endParaRPr>
          </a:p>
          <a:p>
            <a:pPr marL="355600" indent="0">
              <a:buFontTx/>
              <a:buNone/>
              <a:defRPr/>
            </a:pPr>
            <a:r>
              <a:rPr lang="ja-JP" altLang="en-US" sz="2800" spc="50" dirty="0">
                <a:latin typeface="Meiryo UI" panose="020B0604030504040204" pitchFamily="50" charset="-128"/>
                <a:ea typeface="Meiryo UI" panose="020B0604030504040204" pitchFamily="50" charset="-128"/>
                <a:cs typeface="Meiryo UI" panose="020B0604030504040204" pitchFamily="50" charset="-128"/>
              </a:rPr>
              <a:t>固めたあと、ホエイを抜いて、塩を加えたり、</a:t>
            </a:r>
            <a:endParaRPr lang="en-US" altLang="ja-JP" sz="2800" spc="50" dirty="0">
              <a:latin typeface="Meiryo UI" panose="020B0604030504040204" pitchFamily="50" charset="-128"/>
              <a:ea typeface="Meiryo UI" panose="020B0604030504040204" pitchFamily="50" charset="-128"/>
              <a:cs typeface="Meiryo UI" panose="020B0604030504040204" pitchFamily="50" charset="-128"/>
            </a:endParaRPr>
          </a:p>
          <a:p>
            <a:pPr marL="355600" indent="0">
              <a:buFontTx/>
              <a:buNone/>
              <a:defRPr/>
            </a:pPr>
            <a:r>
              <a:rPr lang="ja-JP" altLang="en-US" sz="2800" spc="50" dirty="0">
                <a:latin typeface="Meiryo UI" panose="020B0604030504040204" pitchFamily="50" charset="-128"/>
                <a:ea typeface="Meiryo UI" panose="020B0604030504040204" pitchFamily="50" charset="-128"/>
                <a:cs typeface="Meiryo UI" panose="020B0604030504040204" pitchFamily="50" charset="-128"/>
              </a:rPr>
              <a:t>乾燥させたりして「チーズ」となっていった。</a:t>
            </a:r>
            <a:endParaRPr lang="en-US" altLang="ja-JP" sz="2800" spc="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171" name="スライド番号プレースホルダー 1">
            <a:extLst>
              <a:ext uri="{FF2B5EF4-FFF2-40B4-BE49-F238E27FC236}">
                <a16:creationId xmlns:a16="http://schemas.microsoft.com/office/drawing/2014/main" id="{5A09362A-C028-45C1-A4BF-1A8567D48D0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CDAD13F-1A61-4A9A-8F4C-2AAB95908194}" type="slidenum">
              <a:rPr lang="en-US" altLang="ja-JP" sz="1400" smtClean="0"/>
              <a:pPr>
                <a:spcBef>
                  <a:spcPct val="0"/>
                </a:spcBef>
                <a:buFontTx/>
                <a:buNone/>
              </a:pPr>
              <a:t>4</a:t>
            </a:fld>
            <a:endParaRPr lang="en-US" altLang="ja-JP" sz="1400"/>
          </a:p>
        </p:txBody>
      </p:sp>
      <p:pic>
        <p:nvPicPr>
          <p:cNvPr id="7173" name="図 1">
            <a:extLst>
              <a:ext uri="{FF2B5EF4-FFF2-40B4-BE49-F238E27FC236}">
                <a16:creationId xmlns:a16="http://schemas.microsoft.com/office/drawing/2014/main" id="{52D7ECAC-0D5D-405E-8E91-97EB60842F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836613"/>
            <a:ext cx="4040187"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a:extLst>
              <a:ext uri="{FF2B5EF4-FFF2-40B4-BE49-F238E27FC236}">
                <a16:creationId xmlns:a16="http://schemas.microsoft.com/office/drawing/2014/main" id="{E72C5C9C-03ED-4C44-97FC-F95F2B91E55B}"/>
              </a:ext>
            </a:extLst>
          </p:cNvPr>
          <p:cNvSpPr txBox="1"/>
          <p:nvPr/>
        </p:nvSpPr>
        <p:spPr bwMode="auto">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F3137C82-4F26-43C0-9B9A-5568AEEFD043}"/>
              </a:ext>
            </a:extLst>
          </p:cNvPr>
          <p:cNvSpPr txBox="1"/>
          <p:nvPr/>
        </p:nvSpPr>
        <p:spPr bwMode="auto">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8" name="スライド番号プレースホルダー 1">
            <a:extLst>
              <a:ext uri="{FF2B5EF4-FFF2-40B4-BE49-F238E27FC236}">
                <a16:creationId xmlns:a16="http://schemas.microsoft.com/office/drawing/2014/main" id="{E7FF7D70-7DFE-4103-AE00-75AB103FFCD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02C1E73-572B-472E-A827-3EE158399EBF}" type="slidenum">
              <a:rPr lang="en-US" altLang="ja-JP" sz="1400" smtClean="0"/>
              <a:pPr>
                <a:spcBef>
                  <a:spcPct val="0"/>
                </a:spcBef>
                <a:buFontTx/>
                <a:buNone/>
              </a:pPr>
              <a:t>40</a:t>
            </a:fld>
            <a:endParaRPr lang="en-US" altLang="ja-JP" sz="1400"/>
          </a:p>
        </p:txBody>
      </p:sp>
      <p:grpSp>
        <p:nvGrpSpPr>
          <p:cNvPr id="2" name="グループ化 1">
            <a:extLst>
              <a:ext uri="{FF2B5EF4-FFF2-40B4-BE49-F238E27FC236}">
                <a16:creationId xmlns:a16="http://schemas.microsoft.com/office/drawing/2014/main" id="{0280CA11-6C49-4742-B7B8-16CE0CB12ED0}"/>
              </a:ext>
            </a:extLst>
          </p:cNvPr>
          <p:cNvGrpSpPr/>
          <p:nvPr/>
        </p:nvGrpSpPr>
        <p:grpSpPr>
          <a:xfrm>
            <a:off x="-252536" y="186798"/>
            <a:ext cx="8929883" cy="6071127"/>
            <a:chOff x="-252536" y="186798"/>
            <a:chExt cx="8929883" cy="6071127"/>
          </a:xfrm>
        </p:grpSpPr>
        <p:pic>
          <p:nvPicPr>
            <p:cNvPr id="54274" name="Picture 10" descr="カマンベール　パストリゼ">
              <a:extLst>
                <a:ext uri="{FF2B5EF4-FFF2-40B4-BE49-F238E27FC236}">
                  <a16:creationId xmlns:a16="http://schemas.microsoft.com/office/drawing/2014/main" id="{31E279B9-5B47-4BDA-AE31-A97543F9A0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025" y="1196975"/>
              <a:ext cx="2746375"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テキスト ボックス 1">
              <a:extLst>
                <a:ext uri="{FF2B5EF4-FFF2-40B4-BE49-F238E27FC236}">
                  <a16:creationId xmlns:a16="http://schemas.microsoft.com/office/drawing/2014/main" id="{1616C71C-8FB9-4217-A44D-6CC92194D21B}"/>
                </a:ext>
              </a:extLst>
            </p:cNvPr>
            <p:cNvSpPr txBox="1">
              <a:spLocks noChangeArrowheads="1"/>
            </p:cNvSpPr>
            <p:nvPr/>
          </p:nvSpPr>
          <p:spPr bwMode="auto">
            <a:xfrm>
              <a:off x="635000" y="673100"/>
              <a:ext cx="4175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a:latin typeface="Meiryo UI" panose="020B0604030504040204" pitchFamily="34" charset="-128"/>
                  <a:ea typeface="Meiryo UI" panose="020B0604030504040204" pitchFamily="34" charset="-128"/>
                </a:rPr>
                <a:t>チェダー（伝統的製法）</a:t>
              </a:r>
            </a:p>
          </p:txBody>
        </p:sp>
        <p:sp>
          <p:nvSpPr>
            <p:cNvPr id="54276" name="テキスト ボックス 4">
              <a:extLst>
                <a:ext uri="{FF2B5EF4-FFF2-40B4-BE49-F238E27FC236}">
                  <a16:creationId xmlns:a16="http://schemas.microsoft.com/office/drawing/2014/main" id="{804A080F-4037-48CD-A400-4A1904D6CBBE}"/>
                </a:ext>
              </a:extLst>
            </p:cNvPr>
            <p:cNvSpPr txBox="1">
              <a:spLocks noChangeArrowheads="1"/>
            </p:cNvSpPr>
            <p:nvPr/>
          </p:nvSpPr>
          <p:spPr bwMode="auto">
            <a:xfrm>
              <a:off x="5340263" y="1374832"/>
              <a:ext cx="2833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2800" b="1" dirty="0">
                  <a:latin typeface="Meiryo UI" panose="020B0604030504040204" pitchFamily="34" charset="-128"/>
                  <a:ea typeface="Meiryo UI" panose="020B0604030504040204" pitchFamily="34" charset="-128"/>
                </a:rPr>
                <a:t>スティルトン</a:t>
              </a:r>
            </a:p>
          </p:txBody>
        </p:sp>
        <p:sp>
          <p:nvSpPr>
            <p:cNvPr id="54277" name="テキスト ボックス 1">
              <a:extLst>
                <a:ext uri="{FF2B5EF4-FFF2-40B4-BE49-F238E27FC236}">
                  <a16:creationId xmlns:a16="http://schemas.microsoft.com/office/drawing/2014/main" id="{3F82BEE7-7EDE-49D4-BF82-AF5263E9B2B7}"/>
                </a:ext>
              </a:extLst>
            </p:cNvPr>
            <p:cNvSpPr txBox="1">
              <a:spLocks noChangeArrowheads="1"/>
            </p:cNvSpPr>
            <p:nvPr/>
          </p:nvSpPr>
          <p:spPr bwMode="auto">
            <a:xfrm>
              <a:off x="322263" y="3724275"/>
              <a:ext cx="47990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2800" b="1">
                  <a:latin typeface="Meiryo UI" panose="020B0604030504040204" pitchFamily="34" charset="-128"/>
                  <a:ea typeface="Meiryo UI" panose="020B0604030504040204" pitchFamily="34" charset="-128"/>
                </a:rPr>
                <a:t>チェダー（リンドレスタイプ）</a:t>
              </a:r>
            </a:p>
          </p:txBody>
        </p:sp>
        <p:sp>
          <p:nvSpPr>
            <p:cNvPr id="54279" name="テキスト ボックス 8">
              <a:extLst>
                <a:ext uri="{FF2B5EF4-FFF2-40B4-BE49-F238E27FC236}">
                  <a16:creationId xmlns:a16="http://schemas.microsoft.com/office/drawing/2014/main" id="{1C5C9BD5-5DA3-4EF8-8EB2-1681236A094D}"/>
                </a:ext>
              </a:extLst>
            </p:cNvPr>
            <p:cNvSpPr txBox="1">
              <a:spLocks noChangeArrowheads="1"/>
            </p:cNvSpPr>
            <p:nvPr/>
          </p:nvSpPr>
          <p:spPr bwMode="auto">
            <a:xfrm>
              <a:off x="-252536" y="186798"/>
              <a:ext cx="28336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ja-JP" sz="2800" b="1" dirty="0"/>
                <a:t>《</a:t>
              </a:r>
              <a:r>
                <a:rPr lang="ja-JP" altLang="en-US" sz="2800" b="1" dirty="0"/>
                <a:t>イギリス</a:t>
              </a:r>
              <a:r>
                <a:rPr lang="en-US" altLang="ja-JP" sz="2800" b="1" dirty="0"/>
                <a:t>》</a:t>
              </a:r>
              <a:endParaRPr lang="ja-JP" altLang="en-US" sz="2800" b="1" dirty="0"/>
            </a:p>
          </p:txBody>
        </p:sp>
        <p:pic>
          <p:nvPicPr>
            <p:cNvPr id="54281" name="図 1">
              <a:extLst>
                <a:ext uri="{FF2B5EF4-FFF2-40B4-BE49-F238E27FC236}">
                  <a16:creationId xmlns:a16="http://schemas.microsoft.com/office/drawing/2014/main" id="{C6649FA5-0689-449F-A019-5592CB2DD55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63650" y="4246563"/>
              <a:ext cx="2354263"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図 2">
              <a:extLst>
                <a:ext uri="{FF2B5EF4-FFF2-40B4-BE49-F238E27FC236}">
                  <a16:creationId xmlns:a16="http://schemas.microsoft.com/office/drawing/2014/main" id="{47F95872-D0E8-4A49-9D26-7C0625C0871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61009" y="1960048"/>
              <a:ext cx="3716338"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グループ化 12">
            <a:extLst>
              <a:ext uri="{FF2B5EF4-FFF2-40B4-BE49-F238E27FC236}">
                <a16:creationId xmlns:a16="http://schemas.microsoft.com/office/drawing/2014/main" id="{9596BEFD-18B2-427B-A800-9C9A55BA889B}"/>
              </a:ext>
            </a:extLst>
          </p:cNvPr>
          <p:cNvGrpSpPr>
            <a:grpSpLocks/>
          </p:cNvGrpSpPr>
          <p:nvPr/>
        </p:nvGrpSpPr>
        <p:grpSpPr bwMode="auto">
          <a:xfrm>
            <a:off x="17463" y="6583363"/>
            <a:ext cx="9126537" cy="276225"/>
            <a:chOff x="17463" y="6583363"/>
            <a:chExt cx="9126537" cy="276225"/>
          </a:xfrm>
        </p:grpSpPr>
        <p:sp>
          <p:nvSpPr>
            <p:cNvPr id="16" name="テキスト ボックス 15">
              <a:extLst>
                <a:ext uri="{FF2B5EF4-FFF2-40B4-BE49-F238E27FC236}">
                  <a16:creationId xmlns:a16="http://schemas.microsoft.com/office/drawing/2014/main" id="{F8B54EB9-E780-46D8-9E82-8CBA455026BE}"/>
                </a:ext>
              </a:extLst>
            </p:cNvPr>
            <p:cNvSpPr txBox="1"/>
            <p:nvPr/>
          </p:nvSpPr>
          <p:spPr>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17" name="テキスト ボックス 16">
              <a:extLst>
                <a:ext uri="{FF2B5EF4-FFF2-40B4-BE49-F238E27FC236}">
                  <a16:creationId xmlns:a16="http://schemas.microsoft.com/office/drawing/2014/main" id="{565DCED1-6EFA-42DF-93EE-9BEC5A0B529A}"/>
                </a:ext>
              </a:extLst>
            </p:cNvPr>
            <p:cNvSpPr txBox="1"/>
            <p:nvPr/>
          </p:nvSpPr>
          <p:spPr>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5" descr="ｴﾀﾞﾑ赤">
            <a:extLst>
              <a:ext uri="{FF2B5EF4-FFF2-40B4-BE49-F238E27FC236}">
                <a16:creationId xmlns:a16="http://schemas.microsoft.com/office/drawing/2014/main" id="{4106A8B7-B0A1-4634-994D-252781E593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2" r="4115"/>
          <a:stretch/>
        </p:blipFill>
        <p:spPr bwMode="auto">
          <a:xfrm>
            <a:off x="3750652" y="2615239"/>
            <a:ext cx="2639606" cy="241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スライド番号プレースホルダー 2">
            <a:extLst>
              <a:ext uri="{FF2B5EF4-FFF2-40B4-BE49-F238E27FC236}">
                <a16:creationId xmlns:a16="http://schemas.microsoft.com/office/drawing/2014/main" id="{2464EF66-AE2E-4453-A6B1-57550EDD02C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B9D5F79-0019-4E56-B9F3-6A0ACAC75053}" type="slidenum">
              <a:rPr lang="en-US" altLang="ja-JP" sz="1400" smtClean="0"/>
              <a:pPr>
                <a:spcBef>
                  <a:spcPct val="0"/>
                </a:spcBef>
                <a:buFontTx/>
                <a:buNone/>
              </a:pPr>
              <a:t>41</a:t>
            </a:fld>
            <a:endParaRPr lang="en-US" altLang="ja-JP" sz="1400"/>
          </a:p>
        </p:txBody>
      </p:sp>
      <p:grpSp>
        <p:nvGrpSpPr>
          <p:cNvPr id="7" name="グループ化 6">
            <a:extLst>
              <a:ext uri="{FF2B5EF4-FFF2-40B4-BE49-F238E27FC236}">
                <a16:creationId xmlns:a16="http://schemas.microsoft.com/office/drawing/2014/main" id="{11B465FE-C0D0-4034-9F25-ADE249FC8F5C}"/>
              </a:ext>
            </a:extLst>
          </p:cNvPr>
          <p:cNvGrpSpPr/>
          <p:nvPr/>
        </p:nvGrpSpPr>
        <p:grpSpPr>
          <a:xfrm>
            <a:off x="-441093" y="424820"/>
            <a:ext cx="9949424" cy="6132433"/>
            <a:chOff x="-441093" y="424820"/>
            <a:chExt cx="9949424" cy="6132433"/>
          </a:xfrm>
        </p:grpSpPr>
        <p:grpSp>
          <p:nvGrpSpPr>
            <p:cNvPr id="5" name="グループ化 4">
              <a:extLst>
                <a:ext uri="{FF2B5EF4-FFF2-40B4-BE49-F238E27FC236}">
                  <a16:creationId xmlns:a16="http://schemas.microsoft.com/office/drawing/2014/main" id="{D286397F-8D0C-4059-A7D2-F80B60A2C13F}"/>
                </a:ext>
              </a:extLst>
            </p:cNvPr>
            <p:cNvGrpSpPr/>
            <p:nvPr/>
          </p:nvGrpSpPr>
          <p:grpSpPr>
            <a:xfrm>
              <a:off x="-441093" y="424820"/>
              <a:ext cx="9949424" cy="6132433"/>
              <a:chOff x="-441093" y="424820"/>
              <a:chExt cx="9949424" cy="6132433"/>
            </a:xfrm>
          </p:grpSpPr>
          <p:grpSp>
            <p:nvGrpSpPr>
              <p:cNvPr id="2" name="グループ化 1">
                <a:extLst>
                  <a:ext uri="{FF2B5EF4-FFF2-40B4-BE49-F238E27FC236}">
                    <a16:creationId xmlns:a16="http://schemas.microsoft.com/office/drawing/2014/main" id="{2329C5F7-3F4B-4C37-A4BD-FC50D5E82841}"/>
                  </a:ext>
                </a:extLst>
              </p:cNvPr>
              <p:cNvGrpSpPr/>
              <p:nvPr/>
            </p:nvGrpSpPr>
            <p:grpSpPr>
              <a:xfrm>
                <a:off x="-441093" y="460307"/>
                <a:ext cx="3742862" cy="4462571"/>
                <a:chOff x="-540568" y="426408"/>
                <a:chExt cx="3742862" cy="4462571"/>
              </a:xfrm>
            </p:grpSpPr>
            <p:pic>
              <p:nvPicPr>
                <p:cNvPr id="56326" name="Picture 8" descr="C:\Users\cpa\Documents\My Dropbox\チーズ検定テキスト原稿\検定テキスト写真2014その２\カンボゾラポーション2.jpg">
                  <a:extLst>
                    <a:ext uri="{FF2B5EF4-FFF2-40B4-BE49-F238E27FC236}">
                      <a16:creationId xmlns:a16="http://schemas.microsoft.com/office/drawing/2014/main" id="{A8E3E2E1-F493-416C-89FB-EC0448E97B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983" t="-581" r="11651" b="581"/>
                <a:stretch/>
              </p:blipFill>
              <p:spPr bwMode="auto">
                <a:xfrm>
                  <a:off x="172008" y="1210206"/>
                  <a:ext cx="3030286" cy="299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テキスト ボックス 1">
                  <a:extLst>
                    <a:ext uri="{FF2B5EF4-FFF2-40B4-BE49-F238E27FC236}">
                      <a16:creationId xmlns:a16="http://schemas.microsoft.com/office/drawing/2014/main" id="{15C18865-84D1-4FE9-9E51-87575B40EA55}"/>
                    </a:ext>
                  </a:extLst>
                </p:cNvPr>
                <p:cNvSpPr txBox="1">
                  <a:spLocks noChangeArrowheads="1"/>
                </p:cNvSpPr>
                <p:nvPr/>
              </p:nvSpPr>
              <p:spPr bwMode="auto">
                <a:xfrm>
                  <a:off x="134144" y="4365104"/>
                  <a:ext cx="2592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dirty="0">
                      <a:latin typeface="Meiryo UI" panose="020B0604030504040204" pitchFamily="34" charset="-128"/>
                      <a:ea typeface="Meiryo UI" panose="020B0604030504040204" pitchFamily="34" charset="-128"/>
                    </a:rPr>
                    <a:t>カンボゾーラ</a:t>
                  </a:r>
                </a:p>
              </p:txBody>
            </p:sp>
            <p:sp>
              <p:nvSpPr>
                <p:cNvPr id="56329" name="テキスト ボックス 9">
                  <a:extLst>
                    <a:ext uri="{FF2B5EF4-FFF2-40B4-BE49-F238E27FC236}">
                      <a16:creationId xmlns:a16="http://schemas.microsoft.com/office/drawing/2014/main" id="{07682D56-60EE-4866-87DC-467C068594B8}"/>
                    </a:ext>
                  </a:extLst>
                </p:cNvPr>
                <p:cNvSpPr txBox="1">
                  <a:spLocks noChangeArrowheads="1"/>
                </p:cNvSpPr>
                <p:nvPr/>
              </p:nvSpPr>
              <p:spPr bwMode="auto">
                <a:xfrm>
                  <a:off x="-540568" y="426408"/>
                  <a:ext cx="28321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ja-JP" sz="2800" b="1" dirty="0"/>
                    <a:t>《</a:t>
                  </a:r>
                  <a:r>
                    <a:rPr lang="ja-JP" altLang="en-US" sz="2800" b="1" dirty="0"/>
                    <a:t>ドイツ</a:t>
                  </a:r>
                  <a:r>
                    <a:rPr lang="en-US" altLang="ja-JP" sz="2800" b="1" dirty="0"/>
                    <a:t>》</a:t>
                  </a:r>
                  <a:endParaRPr lang="ja-JP" altLang="en-US" sz="2800" b="1" dirty="0"/>
                </a:p>
              </p:txBody>
            </p:sp>
          </p:grpSp>
          <p:grpSp>
            <p:nvGrpSpPr>
              <p:cNvPr id="4" name="グループ化 3">
                <a:extLst>
                  <a:ext uri="{FF2B5EF4-FFF2-40B4-BE49-F238E27FC236}">
                    <a16:creationId xmlns:a16="http://schemas.microsoft.com/office/drawing/2014/main" id="{1D51189E-A482-4CE7-93B5-9226BBFDF890}"/>
                  </a:ext>
                </a:extLst>
              </p:cNvPr>
              <p:cNvGrpSpPr/>
              <p:nvPr/>
            </p:nvGrpSpPr>
            <p:grpSpPr>
              <a:xfrm>
                <a:off x="3059634" y="424820"/>
                <a:ext cx="6448697" cy="6132433"/>
                <a:chOff x="3059634" y="424820"/>
                <a:chExt cx="6448697" cy="6132433"/>
              </a:xfrm>
            </p:grpSpPr>
            <p:pic>
              <p:nvPicPr>
                <p:cNvPr id="56322" name="Picture 4" descr="ｺﾞｰﾀﾞ10k">
                  <a:extLst>
                    <a:ext uri="{FF2B5EF4-FFF2-40B4-BE49-F238E27FC236}">
                      <a16:creationId xmlns:a16="http://schemas.microsoft.com/office/drawing/2014/main" id="{C6599AD8-8516-4813-A1A5-831EB68FB7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7593" y="448859"/>
                  <a:ext cx="2565400"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テキスト ボックス 1">
                  <a:extLst>
                    <a:ext uri="{FF2B5EF4-FFF2-40B4-BE49-F238E27FC236}">
                      <a16:creationId xmlns:a16="http://schemas.microsoft.com/office/drawing/2014/main" id="{3B2D1863-9187-4121-A791-D1A6620ABCE0}"/>
                    </a:ext>
                  </a:extLst>
                </p:cNvPr>
                <p:cNvSpPr txBox="1">
                  <a:spLocks noChangeArrowheads="1"/>
                </p:cNvSpPr>
                <p:nvPr/>
              </p:nvSpPr>
              <p:spPr bwMode="auto">
                <a:xfrm>
                  <a:off x="5619133" y="2501410"/>
                  <a:ext cx="381635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2800" b="1" dirty="0">
                      <a:latin typeface="Meiryo UI" panose="020B0604030504040204" pitchFamily="34" charset="-128"/>
                      <a:ea typeface="Meiryo UI" panose="020B0604030504040204" pitchFamily="34" charset="-128"/>
                    </a:rPr>
                    <a:t>ゴーダ</a:t>
                  </a:r>
                  <a:endParaRPr lang="en-US" altLang="ja-JP" sz="2800" b="1" dirty="0">
                    <a:latin typeface="Meiryo UI" panose="020B0604030504040204" pitchFamily="34" charset="-128"/>
                    <a:ea typeface="Meiryo UI" panose="020B0604030504040204" pitchFamily="34" charset="-128"/>
                  </a:endParaRPr>
                </a:p>
                <a:p>
                  <a:pPr algn="ctr" eaLnBrk="1" hangingPunct="1">
                    <a:spcBef>
                      <a:spcPct val="0"/>
                    </a:spcBef>
                    <a:buFontTx/>
                    <a:buNone/>
                  </a:pPr>
                  <a:r>
                    <a:rPr lang="ja-JP" altLang="en-US" sz="2400" b="1" dirty="0">
                      <a:latin typeface="Meiryo UI" panose="020B0604030504040204" pitchFamily="34" charset="-128"/>
                      <a:ea typeface="Meiryo UI" panose="020B0604030504040204" pitchFamily="34" charset="-128"/>
                    </a:rPr>
                    <a:t>（伝統的製法）</a:t>
                  </a:r>
                </a:p>
              </p:txBody>
            </p:sp>
            <p:sp>
              <p:nvSpPr>
                <p:cNvPr id="56325" name="テキスト ボックス 2">
                  <a:extLst>
                    <a:ext uri="{FF2B5EF4-FFF2-40B4-BE49-F238E27FC236}">
                      <a16:creationId xmlns:a16="http://schemas.microsoft.com/office/drawing/2014/main" id="{E94A44D1-B4B8-443C-847F-AB472228570B}"/>
                    </a:ext>
                  </a:extLst>
                </p:cNvPr>
                <p:cNvSpPr txBox="1">
                  <a:spLocks noChangeArrowheads="1"/>
                </p:cNvSpPr>
                <p:nvPr/>
              </p:nvSpPr>
              <p:spPr bwMode="auto">
                <a:xfrm>
                  <a:off x="4305437" y="5148917"/>
                  <a:ext cx="1585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dirty="0">
                      <a:latin typeface="Meiryo UI" panose="020B0604030504040204" pitchFamily="34" charset="-128"/>
                      <a:ea typeface="Meiryo UI" panose="020B0604030504040204" pitchFamily="34" charset="-128"/>
                    </a:rPr>
                    <a:t>エダム</a:t>
                  </a:r>
                </a:p>
              </p:txBody>
            </p:sp>
            <p:sp>
              <p:nvSpPr>
                <p:cNvPr id="56330" name="テキスト ボックス 10">
                  <a:extLst>
                    <a:ext uri="{FF2B5EF4-FFF2-40B4-BE49-F238E27FC236}">
                      <a16:creationId xmlns:a16="http://schemas.microsoft.com/office/drawing/2014/main" id="{FB13C88C-3557-432D-A19E-2882BABEEE59}"/>
                    </a:ext>
                  </a:extLst>
                </p:cNvPr>
                <p:cNvSpPr txBox="1">
                  <a:spLocks noChangeArrowheads="1"/>
                </p:cNvSpPr>
                <p:nvPr/>
              </p:nvSpPr>
              <p:spPr bwMode="auto">
                <a:xfrm>
                  <a:off x="3059634" y="424820"/>
                  <a:ext cx="2833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ja-JP" sz="2800" b="1" dirty="0"/>
                    <a:t>《</a:t>
                  </a:r>
                  <a:r>
                    <a:rPr lang="ja-JP" altLang="en-US" sz="2800" b="1" dirty="0"/>
                    <a:t>オランダ</a:t>
                  </a:r>
                  <a:r>
                    <a:rPr lang="en-US" altLang="ja-JP" sz="2800" b="1" dirty="0"/>
                    <a:t>》</a:t>
                  </a:r>
                  <a:endParaRPr lang="ja-JP" altLang="en-US" sz="2800" b="1" dirty="0"/>
                </a:p>
              </p:txBody>
            </p:sp>
            <p:sp>
              <p:nvSpPr>
                <p:cNvPr id="56332" name="テキスト ボックス 1">
                  <a:extLst>
                    <a:ext uri="{FF2B5EF4-FFF2-40B4-BE49-F238E27FC236}">
                      <a16:creationId xmlns:a16="http://schemas.microsoft.com/office/drawing/2014/main" id="{620AE45A-D071-4B44-A5F4-E6ACDE0B7389}"/>
                    </a:ext>
                  </a:extLst>
                </p:cNvPr>
                <p:cNvSpPr txBox="1">
                  <a:spLocks noChangeArrowheads="1"/>
                </p:cNvSpPr>
                <p:nvPr/>
              </p:nvSpPr>
              <p:spPr bwMode="auto">
                <a:xfrm>
                  <a:off x="5691981" y="5664701"/>
                  <a:ext cx="381635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2800" b="1" dirty="0">
                      <a:latin typeface="Meiryo UI" panose="020B0604030504040204" pitchFamily="34" charset="-128"/>
                      <a:ea typeface="Meiryo UI" panose="020B0604030504040204" pitchFamily="34" charset="-128"/>
                    </a:rPr>
                    <a:t>ゴーダ</a:t>
                  </a:r>
                  <a:endParaRPr lang="en-US" altLang="ja-JP" sz="2800" b="1" dirty="0">
                    <a:latin typeface="Meiryo UI" panose="020B0604030504040204" pitchFamily="34" charset="-128"/>
                    <a:ea typeface="Meiryo UI" panose="020B0604030504040204" pitchFamily="34" charset="-128"/>
                  </a:endParaRPr>
                </a:p>
                <a:p>
                  <a:pPr algn="ctr" eaLnBrk="1" hangingPunct="1">
                    <a:spcBef>
                      <a:spcPct val="0"/>
                    </a:spcBef>
                    <a:buFontTx/>
                    <a:buNone/>
                  </a:pPr>
                  <a:r>
                    <a:rPr lang="ja-JP" altLang="en-US" sz="2400" b="1" dirty="0">
                      <a:latin typeface="Meiryo UI" panose="020B0604030504040204" pitchFamily="34" charset="-128"/>
                      <a:ea typeface="Meiryo UI" panose="020B0604030504040204" pitchFamily="34" charset="-128"/>
                    </a:rPr>
                    <a:t>（リンドレス）</a:t>
                  </a:r>
                </a:p>
              </p:txBody>
            </p:sp>
            <p:pic>
              <p:nvPicPr>
                <p:cNvPr id="3" name="図 2">
                  <a:extLst>
                    <a:ext uri="{FF2B5EF4-FFF2-40B4-BE49-F238E27FC236}">
                      <a16:creationId xmlns:a16="http://schemas.microsoft.com/office/drawing/2014/main" id="{9EBD05A8-1982-453F-B81F-6620922A295D}"/>
                    </a:ext>
                  </a:extLst>
                </p:cNvPr>
                <p:cNvPicPr>
                  <a:picLocks noChangeAspect="1"/>
                </p:cNvPicPr>
                <p:nvPr/>
              </p:nvPicPr>
              <p:blipFill rotWithShape="1">
                <a:blip r:embed="rId6"/>
                <a:srcRect l="399" t="-874" r="40961" b="874"/>
                <a:stretch/>
              </p:blipFill>
              <p:spPr>
                <a:xfrm>
                  <a:off x="6390258" y="3409742"/>
                  <a:ext cx="2478087" cy="2228850"/>
                </a:xfrm>
                <a:prstGeom prst="rect">
                  <a:avLst/>
                </a:prstGeom>
                <a:ln>
                  <a:solidFill>
                    <a:schemeClr val="bg1">
                      <a:lumMod val="75000"/>
                    </a:schemeClr>
                  </a:solidFill>
                </a:ln>
              </p:spPr>
            </p:pic>
          </p:grpSp>
        </p:grpSp>
        <p:cxnSp>
          <p:nvCxnSpPr>
            <p:cNvPr id="6" name="直線コネクタ 5">
              <a:extLst>
                <a:ext uri="{FF2B5EF4-FFF2-40B4-BE49-F238E27FC236}">
                  <a16:creationId xmlns:a16="http://schemas.microsoft.com/office/drawing/2014/main" id="{B303D159-BAA8-4E0E-9393-3BD5734C42B1}"/>
                </a:ext>
              </a:extLst>
            </p:cNvPr>
            <p:cNvCxnSpPr/>
            <p:nvPr/>
          </p:nvCxnSpPr>
          <p:spPr>
            <a:xfrm>
              <a:off x="3419872" y="424820"/>
              <a:ext cx="0" cy="6006772"/>
            </a:xfrm>
            <a:prstGeom prst="line">
              <a:avLst/>
            </a:prstGeom>
          </p:spPr>
          <p:style>
            <a:lnRef idx="1">
              <a:schemeClr val="dk1"/>
            </a:lnRef>
            <a:fillRef idx="0">
              <a:schemeClr val="dk1"/>
            </a:fillRef>
            <a:effectRef idx="0">
              <a:schemeClr val="dk1"/>
            </a:effectRef>
            <a:fontRef idx="minor">
              <a:schemeClr val="tx1"/>
            </a:fontRef>
          </p:style>
        </p:cxnSp>
      </p:grpSp>
      <p:grpSp>
        <p:nvGrpSpPr>
          <p:cNvPr id="18" name="グループ化 17">
            <a:extLst>
              <a:ext uri="{FF2B5EF4-FFF2-40B4-BE49-F238E27FC236}">
                <a16:creationId xmlns:a16="http://schemas.microsoft.com/office/drawing/2014/main" id="{5D5C3F63-B9EF-4CE9-AC29-9B6C583A2038}"/>
              </a:ext>
            </a:extLst>
          </p:cNvPr>
          <p:cNvGrpSpPr>
            <a:grpSpLocks/>
          </p:cNvGrpSpPr>
          <p:nvPr/>
        </p:nvGrpSpPr>
        <p:grpSpPr bwMode="auto">
          <a:xfrm>
            <a:off x="17463" y="6583363"/>
            <a:ext cx="9126537" cy="276225"/>
            <a:chOff x="17463" y="6583363"/>
            <a:chExt cx="9126537" cy="276225"/>
          </a:xfrm>
        </p:grpSpPr>
        <p:sp>
          <p:nvSpPr>
            <p:cNvPr id="19" name="テキスト ボックス 18">
              <a:extLst>
                <a:ext uri="{FF2B5EF4-FFF2-40B4-BE49-F238E27FC236}">
                  <a16:creationId xmlns:a16="http://schemas.microsoft.com/office/drawing/2014/main" id="{9E2B9772-BE54-4933-8CB7-2BE3AE000A37}"/>
                </a:ext>
              </a:extLst>
            </p:cNvPr>
            <p:cNvSpPr txBox="1"/>
            <p:nvPr/>
          </p:nvSpPr>
          <p:spPr>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20" name="テキスト ボックス 19">
              <a:extLst>
                <a:ext uri="{FF2B5EF4-FFF2-40B4-BE49-F238E27FC236}">
                  <a16:creationId xmlns:a16="http://schemas.microsoft.com/office/drawing/2014/main" id="{02911EC2-9804-4ACF-ABA4-D588CD548EBA}"/>
                </a:ext>
              </a:extLst>
            </p:cNvPr>
            <p:cNvSpPr txBox="1"/>
            <p:nvPr/>
          </p:nvSpPr>
          <p:spPr>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5" name="スライド番号プレースホルダー 1">
            <a:extLst>
              <a:ext uri="{FF2B5EF4-FFF2-40B4-BE49-F238E27FC236}">
                <a16:creationId xmlns:a16="http://schemas.microsoft.com/office/drawing/2014/main" id="{ADA85937-F5CC-49F0-BE9B-F17495899E2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BE02299-D2D1-4653-B964-F12C7F2C1957}" type="slidenum">
              <a:rPr lang="en-US" altLang="ja-JP" sz="1400" smtClean="0"/>
              <a:pPr>
                <a:spcBef>
                  <a:spcPct val="0"/>
                </a:spcBef>
                <a:buFontTx/>
                <a:buNone/>
              </a:pPr>
              <a:t>42</a:t>
            </a:fld>
            <a:endParaRPr lang="en-US" altLang="ja-JP" sz="1400"/>
          </a:p>
        </p:txBody>
      </p:sp>
      <p:pic>
        <p:nvPicPr>
          <p:cNvPr id="58378" name="図 1">
            <a:extLst>
              <a:ext uri="{FF2B5EF4-FFF2-40B4-BE49-F238E27FC236}">
                <a16:creationId xmlns:a16="http://schemas.microsoft.com/office/drawing/2014/main" id="{652A574A-002B-4919-AF13-E67E6261A1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25875" y="3499167"/>
            <a:ext cx="2133600"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グループ化 12">
            <a:extLst>
              <a:ext uri="{FF2B5EF4-FFF2-40B4-BE49-F238E27FC236}">
                <a16:creationId xmlns:a16="http://schemas.microsoft.com/office/drawing/2014/main" id="{CE5678CB-D3A6-4BB7-BF36-1E2439CB8E74}"/>
              </a:ext>
            </a:extLst>
          </p:cNvPr>
          <p:cNvGrpSpPr>
            <a:grpSpLocks/>
          </p:cNvGrpSpPr>
          <p:nvPr/>
        </p:nvGrpSpPr>
        <p:grpSpPr bwMode="auto">
          <a:xfrm>
            <a:off x="17463" y="6583363"/>
            <a:ext cx="9126537" cy="276225"/>
            <a:chOff x="17463" y="6583363"/>
            <a:chExt cx="9126537" cy="276225"/>
          </a:xfrm>
        </p:grpSpPr>
        <p:sp>
          <p:nvSpPr>
            <p:cNvPr id="16" name="テキスト ボックス 15">
              <a:extLst>
                <a:ext uri="{FF2B5EF4-FFF2-40B4-BE49-F238E27FC236}">
                  <a16:creationId xmlns:a16="http://schemas.microsoft.com/office/drawing/2014/main" id="{347102DD-39FA-4144-B8D0-D90346E6A030}"/>
                </a:ext>
              </a:extLst>
            </p:cNvPr>
            <p:cNvSpPr txBox="1"/>
            <p:nvPr/>
          </p:nvSpPr>
          <p:spPr>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17" name="テキスト ボックス 16">
              <a:extLst>
                <a:ext uri="{FF2B5EF4-FFF2-40B4-BE49-F238E27FC236}">
                  <a16:creationId xmlns:a16="http://schemas.microsoft.com/office/drawing/2014/main" id="{2C6CBFCC-EDA4-4821-830E-21B04F6223C8}"/>
                </a:ext>
              </a:extLst>
            </p:cNvPr>
            <p:cNvSpPr txBox="1"/>
            <p:nvPr/>
          </p:nvSpPr>
          <p:spPr>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grpSp>
      <p:grpSp>
        <p:nvGrpSpPr>
          <p:cNvPr id="2" name="グループ化 1">
            <a:extLst>
              <a:ext uri="{FF2B5EF4-FFF2-40B4-BE49-F238E27FC236}">
                <a16:creationId xmlns:a16="http://schemas.microsoft.com/office/drawing/2014/main" id="{1480224E-42C7-41C7-A92F-DFE94AA91EF9}"/>
              </a:ext>
            </a:extLst>
          </p:cNvPr>
          <p:cNvGrpSpPr/>
          <p:nvPr/>
        </p:nvGrpSpPr>
        <p:grpSpPr>
          <a:xfrm>
            <a:off x="179512" y="315975"/>
            <a:ext cx="8507288" cy="6167375"/>
            <a:chOff x="179512" y="315975"/>
            <a:chExt cx="8507288" cy="6167375"/>
          </a:xfrm>
        </p:grpSpPr>
        <p:pic>
          <p:nvPicPr>
            <p:cNvPr id="58370" name="Picture 4" descr="図46-2">
              <a:extLst>
                <a:ext uri="{FF2B5EF4-FFF2-40B4-BE49-F238E27FC236}">
                  <a16:creationId xmlns:a16="http://schemas.microsoft.com/office/drawing/2014/main" id="{548F87B6-DA24-425F-9273-7817875A1E66}"/>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194425" y="893762"/>
              <a:ext cx="2492375" cy="33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テキスト ボックス 1">
              <a:extLst>
                <a:ext uri="{FF2B5EF4-FFF2-40B4-BE49-F238E27FC236}">
                  <a16:creationId xmlns:a16="http://schemas.microsoft.com/office/drawing/2014/main" id="{E6F95C99-3274-4D68-B37F-5777D599673B}"/>
                </a:ext>
              </a:extLst>
            </p:cNvPr>
            <p:cNvSpPr txBox="1">
              <a:spLocks noChangeArrowheads="1"/>
            </p:cNvSpPr>
            <p:nvPr/>
          </p:nvSpPr>
          <p:spPr bwMode="auto">
            <a:xfrm>
              <a:off x="758825" y="3866832"/>
              <a:ext cx="2832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2800" b="1" dirty="0">
                  <a:latin typeface="Meiryo UI" panose="020B0604030504040204" pitchFamily="34" charset="-128"/>
                  <a:ea typeface="Meiryo UI" panose="020B0604030504040204" pitchFamily="34" charset="-128"/>
                </a:rPr>
                <a:t>ダニッシュ・ブルー</a:t>
              </a:r>
            </a:p>
          </p:txBody>
        </p:sp>
        <p:sp>
          <p:nvSpPr>
            <p:cNvPr id="58372" name="テキスト ボックス 2">
              <a:extLst>
                <a:ext uri="{FF2B5EF4-FFF2-40B4-BE49-F238E27FC236}">
                  <a16:creationId xmlns:a16="http://schemas.microsoft.com/office/drawing/2014/main" id="{4037463E-2748-4E3E-A6ED-0C2189F6B6B1}"/>
                </a:ext>
              </a:extLst>
            </p:cNvPr>
            <p:cNvSpPr txBox="1">
              <a:spLocks noChangeArrowheads="1"/>
            </p:cNvSpPr>
            <p:nvPr/>
          </p:nvSpPr>
          <p:spPr bwMode="auto">
            <a:xfrm>
              <a:off x="7085806" y="4390707"/>
              <a:ext cx="1550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dirty="0">
                  <a:latin typeface="Meiryo UI" panose="020B0604030504040204" pitchFamily="34" charset="-128"/>
                  <a:ea typeface="Meiryo UI" panose="020B0604030504040204" pitchFamily="34" charset="-128"/>
                </a:rPr>
                <a:t>マリボー</a:t>
              </a:r>
            </a:p>
          </p:txBody>
        </p:sp>
        <p:sp>
          <p:nvSpPr>
            <p:cNvPr id="58373" name="テキスト ボックス 3">
              <a:extLst>
                <a:ext uri="{FF2B5EF4-FFF2-40B4-BE49-F238E27FC236}">
                  <a16:creationId xmlns:a16="http://schemas.microsoft.com/office/drawing/2014/main" id="{5724E783-1F89-4F49-B50B-5B7B48688CED}"/>
                </a:ext>
              </a:extLst>
            </p:cNvPr>
            <p:cNvSpPr txBox="1">
              <a:spLocks noChangeArrowheads="1"/>
            </p:cNvSpPr>
            <p:nvPr/>
          </p:nvSpPr>
          <p:spPr bwMode="auto">
            <a:xfrm>
              <a:off x="4071208" y="5959475"/>
              <a:ext cx="213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2800" b="1" dirty="0">
                  <a:latin typeface="Meiryo UI" panose="020B0604030504040204" pitchFamily="34" charset="-128"/>
                  <a:ea typeface="Meiryo UI" panose="020B0604030504040204" pitchFamily="34" charset="-128"/>
                </a:rPr>
                <a:t>サムソー</a:t>
              </a:r>
            </a:p>
          </p:txBody>
        </p:sp>
        <p:pic>
          <p:nvPicPr>
            <p:cNvPr id="58374" name="Picture 11" descr="C:\Users\cpa\Documents\My Dropbox\チーズ検定テキスト原稿\検定テキスト写真2014その２\ダニッシュブルー1.jpg">
              <a:extLst>
                <a:ext uri="{FF2B5EF4-FFF2-40B4-BE49-F238E27FC236}">
                  <a16:creationId xmlns:a16="http://schemas.microsoft.com/office/drawing/2014/main" id="{435BEE53-9770-4DBB-8618-8DB384A892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340768"/>
              <a:ext cx="3214688"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テキスト ボックス 8">
              <a:extLst>
                <a:ext uri="{FF2B5EF4-FFF2-40B4-BE49-F238E27FC236}">
                  <a16:creationId xmlns:a16="http://schemas.microsoft.com/office/drawing/2014/main" id="{E8FFA874-8F24-4460-AC0F-4DE1363FF3CE}"/>
                </a:ext>
              </a:extLst>
            </p:cNvPr>
            <p:cNvSpPr txBox="1">
              <a:spLocks noChangeArrowheads="1"/>
            </p:cNvSpPr>
            <p:nvPr/>
          </p:nvSpPr>
          <p:spPr bwMode="auto">
            <a:xfrm>
              <a:off x="179512" y="315975"/>
              <a:ext cx="28336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ja-JP" sz="2800" b="1" dirty="0"/>
                <a:t>《</a:t>
              </a:r>
              <a:r>
                <a:rPr lang="ja-JP" altLang="en-US" sz="2800" b="1" dirty="0"/>
                <a:t>デンマーク</a:t>
              </a:r>
              <a:r>
                <a:rPr lang="en-US" altLang="ja-JP" sz="2800" b="1" dirty="0"/>
                <a:t>》</a:t>
              </a:r>
              <a:endParaRPr lang="ja-JP" altLang="en-US" sz="2800" b="1" dirty="0"/>
            </a:p>
          </p:txBody>
        </p:sp>
        <p:pic>
          <p:nvPicPr>
            <p:cNvPr id="15" name="図 1">
              <a:extLst>
                <a:ext uri="{FF2B5EF4-FFF2-40B4-BE49-F238E27FC236}">
                  <a16:creationId xmlns:a16="http://schemas.microsoft.com/office/drawing/2014/main" id="{0E4035A8-4B47-4B1D-B0AB-D5954E7123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60163" y="3499167"/>
              <a:ext cx="2133600"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0" name="スライド番号プレースホルダー 2">
            <a:extLst>
              <a:ext uri="{FF2B5EF4-FFF2-40B4-BE49-F238E27FC236}">
                <a16:creationId xmlns:a16="http://schemas.microsoft.com/office/drawing/2014/main" id="{BF63E436-BE45-4876-BF3E-82356FC9295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501010C-5CAD-44A5-8D52-FDCD410649EE}" type="slidenum">
              <a:rPr lang="en-US" altLang="ja-JP" sz="1400" smtClean="0"/>
              <a:pPr>
                <a:spcBef>
                  <a:spcPct val="0"/>
                </a:spcBef>
                <a:buFontTx/>
                <a:buNone/>
              </a:pPr>
              <a:t>43</a:t>
            </a:fld>
            <a:endParaRPr lang="en-US" altLang="ja-JP" sz="1400"/>
          </a:p>
        </p:txBody>
      </p:sp>
      <p:grpSp>
        <p:nvGrpSpPr>
          <p:cNvPr id="3" name="グループ化 2">
            <a:extLst>
              <a:ext uri="{FF2B5EF4-FFF2-40B4-BE49-F238E27FC236}">
                <a16:creationId xmlns:a16="http://schemas.microsoft.com/office/drawing/2014/main" id="{5E238491-AE97-46F0-B0B4-AAEFE0381874}"/>
              </a:ext>
            </a:extLst>
          </p:cNvPr>
          <p:cNvGrpSpPr/>
          <p:nvPr/>
        </p:nvGrpSpPr>
        <p:grpSpPr>
          <a:xfrm>
            <a:off x="467544" y="223838"/>
            <a:ext cx="8360543" cy="6496050"/>
            <a:chOff x="467544" y="223838"/>
            <a:chExt cx="8360543" cy="6496050"/>
          </a:xfrm>
        </p:grpSpPr>
        <p:grpSp>
          <p:nvGrpSpPr>
            <p:cNvPr id="2" name="グループ化 1">
              <a:extLst>
                <a:ext uri="{FF2B5EF4-FFF2-40B4-BE49-F238E27FC236}">
                  <a16:creationId xmlns:a16="http://schemas.microsoft.com/office/drawing/2014/main" id="{F8B84BF2-1759-4F85-AF22-133E0C7948CD}"/>
                </a:ext>
              </a:extLst>
            </p:cNvPr>
            <p:cNvGrpSpPr/>
            <p:nvPr/>
          </p:nvGrpSpPr>
          <p:grpSpPr>
            <a:xfrm>
              <a:off x="539552" y="223838"/>
              <a:ext cx="7953375" cy="6496050"/>
              <a:chOff x="692150" y="223838"/>
              <a:chExt cx="7953375" cy="6496050"/>
            </a:xfrm>
          </p:grpSpPr>
          <p:pic>
            <p:nvPicPr>
              <p:cNvPr id="59394" name="Picture 6" descr="図53-2">
                <a:extLst>
                  <a:ext uri="{FF2B5EF4-FFF2-40B4-BE49-F238E27FC236}">
                    <a16:creationId xmlns:a16="http://schemas.microsoft.com/office/drawing/2014/main" id="{31B9C7C3-3BB9-4158-868C-8257791DCE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4475" y="4079875"/>
                <a:ext cx="332105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12" descr="C:\Users\cpa\Documents\My Dropbox\チーズ検定テキスト原稿\検定テキスト写真2014\フェタ1.jpg">
                <a:extLst>
                  <a:ext uri="{FF2B5EF4-FFF2-40B4-BE49-F238E27FC236}">
                    <a16:creationId xmlns:a16="http://schemas.microsoft.com/office/drawing/2014/main" id="{0B8C6E7E-D935-427B-A5F0-043BD6071D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4071938"/>
                <a:ext cx="2938462"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13" descr="C:\Users\cpa\Documents\My Dropbox\チーズ検定テキスト原稿\検定テキスト写真2014\コルビージャック1.jpg">
                <a:extLst>
                  <a:ext uri="{FF2B5EF4-FFF2-40B4-BE49-F238E27FC236}">
                    <a16:creationId xmlns:a16="http://schemas.microsoft.com/office/drawing/2014/main" id="{CBDD9BA5-D213-4C86-8608-E4F2681ACD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4475" y="727075"/>
                <a:ext cx="3321050"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descr="図50-2">
                <a:extLst>
                  <a:ext uri="{FF2B5EF4-FFF2-40B4-BE49-F238E27FC236}">
                    <a16:creationId xmlns:a16="http://schemas.microsoft.com/office/drawing/2014/main" id="{80C8019E-B968-4466-A21F-7363661716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225" y="746125"/>
                <a:ext cx="2854325"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テキスト ボックス 10">
                <a:extLst>
                  <a:ext uri="{FF2B5EF4-FFF2-40B4-BE49-F238E27FC236}">
                    <a16:creationId xmlns:a16="http://schemas.microsoft.com/office/drawing/2014/main" id="{AC98276C-E6D3-4E8A-8474-4A4C7D622036}"/>
                  </a:ext>
                </a:extLst>
              </p:cNvPr>
              <p:cNvSpPr txBox="1">
                <a:spLocks noChangeArrowheads="1"/>
              </p:cNvSpPr>
              <p:nvPr/>
            </p:nvSpPr>
            <p:spPr bwMode="auto">
              <a:xfrm>
                <a:off x="692150" y="3556000"/>
                <a:ext cx="2833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ja-JP" sz="2800" b="1"/>
                  <a:t>《</a:t>
                </a:r>
                <a:r>
                  <a:rPr lang="ja-JP" altLang="en-US" sz="2800" b="1"/>
                  <a:t>ギリシャ</a:t>
                </a:r>
                <a:r>
                  <a:rPr lang="en-US" altLang="ja-JP" sz="2800" b="1"/>
                  <a:t>》</a:t>
                </a:r>
                <a:endParaRPr lang="ja-JP" altLang="en-US" sz="2800" b="1"/>
              </a:p>
            </p:txBody>
          </p:sp>
          <p:sp>
            <p:nvSpPr>
              <p:cNvPr id="59399" name="テキスト ボックス 11">
                <a:extLst>
                  <a:ext uri="{FF2B5EF4-FFF2-40B4-BE49-F238E27FC236}">
                    <a16:creationId xmlns:a16="http://schemas.microsoft.com/office/drawing/2014/main" id="{64309713-6671-4FF0-919A-7055D51EC396}"/>
                  </a:ext>
                </a:extLst>
              </p:cNvPr>
              <p:cNvSpPr txBox="1">
                <a:spLocks noChangeArrowheads="1"/>
              </p:cNvSpPr>
              <p:nvPr/>
            </p:nvSpPr>
            <p:spPr bwMode="auto">
              <a:xfrm>
                <a:off x="933450" y="287338"/>
                <a:ext cx="28321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ja-JP" sz="2800" b="1"/>
                  <a:t>《</a:t>
                </a:r>
                <a:r>
                  <a:rPr lang="ja-JP" altLang="en-US" sz="2800" b="1"/>
                  <a:t>スペイン</a:t>
                </a:r>
                <a:r>
                  <a:rPr lang="en-US" altLang="ja-JP" sz="2800" b="1"/>
                  <a:t>》</a:t>
                </a:r>
                <a:endParaRPr lang="ja-JP" altLang="en-US" sz="2800" b="1"/>
              </a:p>
            </p:txBody>
          </p:sp>
          <p:sp>
            <p:nvSpPr>
              <p:cNvPr id="59401" name="テキスト ボックス 12">
                <a:extLst>
                  <a:ext uri="{FF2B5EF4-FFF2-40B4-BE49-F238E27FC236}">
                    <a16:creationId xmlns:a16="http://schemas.microsoft.com/office/drawing/2014/main" id="{591EFFD3-8909-4682-A50B-E6EA42B3AEDB}"/>
                  </a:ext>
                </a:extLst>
              </p:cNvPr>
              <p:cNvSpPr txBox="1">
                <a:spLocks noChangeArrowheads="1"/>
              </p:cNvSpPr>
              <p:nvPr/>
            </p:nvSpPr>
            <p:spPr bwMode="auto">
              <a:xfrm>
                <a:off x="5499100" y="3586163"/>
                <a:ext cx="2832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ja-JP" sz="2800" b="1"/>
                  <a:t>《</a:t>
                </a:r>
                <a:r>
                  <a:rPr lang="ja-JP" altLang="en-US" sz="2800" b="1"/>
                  <a:t>日本</a:t>
                </a:r>
                <a:r>
                  <a:rPr lang="en-US" altLang="ja-JP" sz="2800" b="1"/>
                  <a:t>》</a:t>
                </a:r>
                <a:endParaRPr lang="ja-JP" altLang="en-US" sz="2800" b="1"/>
              </a:p>
            </p:txBody>
          </p:sp>
          <p:sp>
            <p:nvSpPr>
              <p:cNvPr id="59402" name="テキスト ボックス 13">
                <a:extLst>
                  <a:ext uri="{FF2B5EF4-FFF2-40B4-BE49-F238E27FC236}">
                    <a16:creationId xmlns:a16="http://schemas.microsoft.com/office/drawing/2014/main" id="{CBF885C0-D8A3-4DB1-9A45-81957EA03D67}"/>
                  </a:ext>
                </a:extLst>
              </p:cNvPr>
              <p:cNvSpPr txBox="1">
                <a:spLocks noChangeArrowheads="1"/>
              </p:cNvSpPr>
              <p:nvPr/>
            </p:nvSpPr>
            <p:spPr bwMode="auto">
              <a:xfrm>
                <a:off x="5534617" y="223838"/>
                <a:ext cx="28336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ja-JP" sz="2800" b="1" dirty="0"/>
                  <a:t>《</a:t>
                </a:r>
                <a:r>
                  <a:rPr lang="ja-JP" altLang="en-US" sz="2800" b="1" dirty="0"/>
                  <a:t>アメリカ</a:t>
                </a:r>
                <a:r>
                  <a:rPr lang="en-US" altLang="ja-JP" sz="2800" b="1" dirty="0"/>
                  <a:t>》</a:t>
                </a:r>
                <a:endParaRPr lang="ja-JP" altLang="en-US" sz="2800" b="1" dirty="0"/>
              </a:p>
            </p:txBody>
          </p:sp>
          <p:sp>
            <p:nvSpPr>
              <p:cNvPr id="59403" name="テキスト ボックス 2">
                <a:extLst>
                  <a:ext uri="{FF2B5EF4-FFF2-40B4-BE49-F238E27FC236}">
                    <a16:creationId xmlns:a16="http://schemas.microsoft.com/office/drawing/2014/main" id="{C10A4D67-4479-40E2-A4E4-0D7D1DA4D681}"/>
                  </a:ext>
                </a:extLst>
              </p:cNvPr>
              <p:cNvSpPr txBox="1">
                <a:spLocks noChangeArrowheads="1"/>
              </p:cNvSpPr>
              <p:nvPr/>
            </p:nvSpPr>
            <p:spPr bwMode="auto">
              <a:xfrm>
                <a:off x="5324475" y="6130925"/>
                <a:ext cx="3082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2800" b="1">
                    <a:latin typeface="Meiryo UI" panose="020B0604030504040204" pitchFamily="34" charset="-128"/>
                    <a:ea typeface="Meiryo UI" panose="020B0604030504040204" pitchFamily="34" charset="-128"/>
                  </a:rPr>
                  <a:t>ストリングチーズ</a:t>
                </a:r>
              </a:p>
            </p:txBody>
          </p:sp>
          <p:sp>
            <p:nvSpPr>
              <p:cNvPr id="59404" name="テキスト ボックス 1">
                <a:extLst>
                  <a:ext uri="{FF2B5EF4-FFF2-40B4-BE49-F238E27FC236}">
                    <a16:creationId xmlns:a16="http://schemas.microsoft.com/office/drawing/2014/main" id="{0A1FA219-609E-4FF6-8739-215B080EB8F8}"/>
                  </a:ext>
                </a:extLst>
              </p:cNvPr>
              <p:cNvSpPr txBox="1">
                <a:spLocks noChangeArrowheads="1"/>
              </p:cNvSpPr>
              <p:nvPr/>
            </p:nvSpPr>
            <p:spPr bwMode="auto">
              <a:xfrm>
                <a:off x="5562600" y="2984500"/>
                <a:ext cx="28336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ja-JP" altLang="en-US" sz="2800" b="1" dirty="0">
                    <a:latin typeface="Meiryo UI" panose="020B0604030504040204" pitchFamily="34" charset="-128"/>
                    <a:ea typeface="Meiryo UI" panose="020B0604030504040204" pitchFamily="34" charset="-128"/>
                  </a:rPr>
                  <a:t>コルビー・ジャック</a:t>
                </a:r>
              </a:p>
            </p:txBody>
          </p:sp>
          <p:sp>
            <p:nvSpPr>
              <p:cNvPr id="59405" name="テキスト ボックス 2">
                <a:extLst>
                  <a:ext uri="{FF2B5EF4-FFF2-40B4-BE49-F238E27FC236}">
                    <a16:creationId xmlns:a16="http://schemas.microsoft.com/office/drawing/2014/main" id="{1D8FD2AE-A569-4ADC-9F13-DE01A37A2C11}"/>
                  </a:ext>
                </a:extLst>
              </p:cNvPr>
              <p:cNvSpPr txBox="1">
                <a:spLocks noChangeArrowheads="1"/>
              </p:cNvSpPr>
              <p:nvPr/>
            </p:nvSpPr>
            <p:spPr bwMode="auto">
              <a:xfrm>
                <a:off x="1042988" y="2962275"/>
                <a:ext cx="2832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ja-JP" altLang="en-US" sz="2800" b="1">
                    <a:latin typeface="Meiryo UI" panose="020B0604030504040204" pitchFamily="34" charset="-128"/>
                    <a:ea typeface="Meiryo UI" panose="020B0604030504040204" pitchFamily="34" charset="-128"/>
                  </a:rPr>
                  <a:t>ケソ・マンチェゴ</a:t>
                </a:r>
              </a:p>
            </p:txBody>
          </p:sp>
          <p:sp>
            <p:nvSpPr>
              <p:cNvPr id="59406" name="テキスト ボックス 3">
                <a:extLst>
                  <a:ext uri="{FF2B5EF4-FFF2-40B4-BE49-F238E27FC236}">
                    <a16:creationId xmlns:a16="http://schemas.microsoft.com/office/drawing/2014/main" id="{D6B7C857-5EFF-47D0-842B-E72D866CCD36}"/>
                  </a:ext>
                </a:extLst>
              </p:cNvPr>
              <p:cNvSpPr txBox="1">
                <a:spLocks noChangeArrowheads="1"/>
              </p:cNvSpPr>
              <p:nvPr/>
            </p:nvSpPr>
            <p:spPr bwMode="auto">
              <a:xfrm>
                <a:off x="1682750" y="6196013"/>
                <a:ext cx="12271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ja-JP" altLang="en-US" sz="2800" b="1">
                    <a:latin typeface="Meiryo UI" panose="020B0604030504040204" pitchFamily="34" charset="-128"/>
                    <a:ea typeface="Meiryo UI" panose="020B0604030504040204" pitchFamily="34" charset="-128"/>
                  </a:rPr>
                  <a:t>フェタ</a:t>
                </a:r>
              </a:p>
            </p:txBody>
          </p:sp>
        </p:grpSp>
        <p:cxnSp>
          <p:nvCxnSpPr>
            <p:cNvPr id="26" name="直線コネクタ 25">
              <a:extLst>
                <a:ext uri="{FF2B5EF4-FFF2-40B4-BE49-F238E27FC236}">
                  <a16:creationId xmlns:a16="http://schemas.microsoft.com/office/drawing/2014/main" id="{A4FF7919-3431-40D8-9EC5-C598B31A5559}"/>
                </a:ext>
              </a:extLst>
            </p:cNvPr>
            <p:cNvCxnSpPr/>
            <p:nvPr/>
          </p:nvCxnSpPr>
          <p:spPr>
            <a:xfrm>
              <a:off x="4572000" y="503402"/>
              <a:ext cx="0" cy="6006772"/>
            </a:xfrm>
            <a:prstGeom prst="line">
              <a:avLst/>
            </a:prstGeom>
          </p:spPr>
          <p:style>
            <a:lnRef idx="1">
              <a:schemeClr val="dk1"/>
            </a:lnRef>
            <a:fillRef idx="0">
              <a:schemeClr val="dk1"/>
            </a:fillRef>
            <a:effectRef idx="0">
              <a:schemeClr val="dk1"/>
            </a:effectRef>
            <a:fontRef idx="minor">
              <a:schemeClr val="tx1"/>
            </a:fontRef>
          </p:style>
        </p:cxnSp>
        <p:cxnSp>
          <p:nvCxnSpPr>
            <p:cNvPr id="27" name="直線コネクタ 26">
              <a:extLst>
                <a:ext uri="{FF2B5EF4-FFF2-40B4-BE49-F238E27FC236}">
                  <a16:creationId xmlns:a16="http://schemas.microsoft.com/office/drawing/2014/main" id="{C0AC07A2-85F8-41D4-AAB7-D9DC2E1AFB83}"/>
                </a:ext>
              </a:extLst>
            </p:cNvPr>
            <p:cNvCxnSpPr>
              <a:cxnSpLocks/>
            </p:cNvCxnSpPr>
            <p:nvPr/>
          </p:nvCxnSpPr>
          <p:spPr>
            <a:xfrm flipV="1">
              <a:off x="467544" y="3506788"/>
              <a:ext cx="8360543" cy="8730"/>
            </a:xfrm>
            <a:prstGeom prst="line">
              <a:avLst/>
            </a:prstGeom>
          </p:spPr>
          <p:style>
            <a:lnRef idx="1">
              <a:schemeClr val="dk1"/>
            </a:lnRef>
            <a:fillRef idx="0">
              <a:schemeClr val="dk1"/>
            </a:fillRef>
            <a:effectRef idx="0">
              <a:schemeClr val="dk1"/>
            </a:effectRef>
            <a:fontRef idx="minor">
              <a:schemeClr val="tx1"/>
            </a:fontRef>
          </p:style>
        </p:cxnSp>
      </p:grpSp>
      <p:grpSp>
        <p:nvGrpSpPr>
          <p:cNvPr id="23" name="グループ化 22">
            <a:extLst>
              <a:ext uri="{FF2B5EF4-FFF2-40B4-BE49-F238E27FC236}">
                <a16:creationId xmlns:a16="http://schemas.microsoft.com/office/drawing/2014/main" id="{31DC8706-9B37-4EA8-B4A0-CAC6DD2E9909}"/>
              </a:ext>
            </a:extLst>
          </p:cNvPr>
          <p:cNvGrpSpPr>
            <a:grpSpLocks/>
          </p:cNvGrpSpPr>
          <p:nvPr/>
        </p:nvGrpSpPr>
        <p:grpSpPr bwMode="auto">
          <a:xfrm>
            <a:off x="17463" y="6583363"/>
            <a:ext cx="9126537" cy="276225"/>
            <a:chOff x="17463" y="6583363"/>
            <a:chExt cx="9126537" cy="276225"/>
          </a:xfrm>
        </p:grpSpPr>
        <p:sp>
          <p:nvSpPr>
            <p:cNvPr id="24" name="テキスト ボックス 23">
              <a:extLst>
                <a:ext uri="{FF2B5EF4-FFF2-40B4-BE49-F238E27FC236}">
                  <a16:creationId xmlns:a16="http://schemas.microsoft.com/office/drawing/2014/main" id="{DA9DC64D-10F6-40F1-AFCB-315F1624ACF1}"/>
                </a:ext>
              </a:extLst>
            </p:cNvPr>
            <p:cNvSpPr txBox="1"/>
            <p:nvPr/>
          </p:nvSpPr>
          <p:spPr>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25" name="テキスト ボックス 24">
              <a:extLst>
                <a:ext uri="{FF2B5EF4-FFF2-40B4-BE49-F238E27FC236}">
                  <a16:creationId xmlns:a16="http://schemas.microsoft.com/office/drawing/2014/main" id="{C6A7A3B5-0859-43E9-BBE0-B3E811C06182}"/>
                </a:ext>
              </a:extLst>
            </p:cNvPr>
            <p:cNvSpPr txBox="1"/>
            <p:nvPr/>
          </p:nvSpPr>
          <p:spPr>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a:extLst>
              <a:ext uri="{FF2B5EF4-FFF2-40B4-BE49-F238E27FC236}">
                <a16:creationId xmlns:a16="http://schemas.microsoft.com/office/drawing/2014/main" id="{5189D8FF-2900-4C58-A752-BEE8748FFA25}"/>
              </a:ext>
            </a:extLst>
          </p:cNvPr>
          <p:cNvSpPr/>
          <p:nvPr/>
        </p:nvSpPr>
        <p:spPr>
          <a:xfrm>
            <a:off x="219075" y="196850"/>
            <a:ext cx="1905000" cy="7207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61443" name="Picture 3">
            <a:extLst>
              <a:ext uri="{FF2B5EF4-FFF2-40B4-BE49-F238E27FC236}">
                <a16:creationId xmlns:a16="http://schemas.microsoft.com/office/drawing/2014/main" id="{C5D416C9-2DE9-462D-ADAC-64C86F423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1200" y="5084763"/>
            <a:ext cx="1952625" cy="1303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44" name="タイトル 1">
            <a:extLst>
              <a:ext uri="{FF2B5EF4-FFF2-40B4-BE49-F238E27FC236}">
                <a16:creationId xmlns:a16="http://schemas.microsoft.com/office/drawing/2014/main" id="{24DA29EC-02AC-4BDD-854E-EEA935D2B56E}"/>
              </a:ext>
            </a:extLst>
          </p:cNvPr>
          <p:cNvSpPr>
            <a:spLocks noGrp="1" noChangeArrowheads="1"/>
          </p:cNvSpPr>
          <p:nvPr>
            <p:ph type="title"/>
          </p:nvPr>
        </p:nvSpPr>
        <p:spPr>
          <a:xfrm>
            <a:off x="228602" y="146649"/>
            <a:ext cx="8229600" cy="1143000"/>
          </a:xfrm>
        </p:spPr>
        <p:txBody>
          <a:bodyPr anchor="t"/>
          <a:lstStyle/>
          <a:p>
            <a:pPr algn="l"/>
            <a:r>
              <a:rPr lang="ja-JP" altLang="en-US" b="1" dirty="0">
                <a:latin typeface="Meiryo UI" panose="020B0604030504040204" pitchFamily="34" charset="-128"/>
                <a:ea typeface="Meiryo UI" panose="020B0604030504040204" pitchFamily="34" charset="-128"/>
              </a:rPr>
              <a:t>第６章　エンジョイ、チーズ</a:t>
            </a:r>
          </a:p>
        </p:txBody>
      </p:sp>
      <p:sp>
        <p:nvSpPr>
          <p:cNvPr id="61445" name="コンテンツ プレースホルダー 2">
            <a:extLst>
              <a:ext uri="{FF2B5EF4-FFF2-40B4-BE49-F238E27FC236}">
                <a16:creationId xmlns:a16="http://schemas.microsoft.com/office/drawing/2014/main" id="{43F11989-D579-408C-80B3-192C19E8187D}"/>
              </a:ext>
            </a:extLst>
          </p:cNvPr>
          <p:cNvSpPr>
            <a:spLocks noGrp="1" noChangeArrowheads="1"/>
          </p:cNvSpPr>
          <p:nvPr>
            <p:ph idx="1"/>
          </p:nvPr>
        </p:nvSpPr>
        <p:spPr>
          <a:xfrm>
            <a:off x="141288" y="1073944"/>
            <a:ext cx="8229600" cy="5073650"/>
          </a:xfrm>
        </p:spPr>
        <p:txBody>
          <a:bodyPr/>
          <a:lstStyle/>
          <a:p>
            <a:pPr marL="571500" indent="-571500">
              <a:buFontTx/>
              <a:buAutoNum type="romanUcPeriod"/>
            </a:pPr>
            <a:r>
              <a:rPr lang="ja-JP" altLang="en-US" b="1" dirty="0">
                <a:latin typeface="Meiryo UI" panose="020B0604030504040204" pitchFamily="34" charset="-128"/>
                <a:ea typeface="Meiryo UI" panose="020B0604030504040204" pitchFamily="34" charset="-128"/>
              </a:rPr>
              <a:t>チーズの道具　</a:t>
            </a:r>
            <a:r>
              <a:rPr lang="ja-JP" altLang="en-US" sz="2400" b="1" dirty="0">
                <a:latin typeface="Meiryo UI" panose="020B0604030504040204" pitchFamily="34" charset="-128"/>
                <a:ea typeface="Meiryo UI" panose="020B0604030504040204" pitchFamily="34" charset="-128"/>
              </a:rPr>
              <a:t>～ナイフ、おろし器など</a:t>
            </a:r>
          </a:p>
        </p:txBody>
      </p:sp>
      <p:cxnSp>
        <p:nvCxnSpPr>
          <p:cNvPr id="31" name="直線コネクタ 30">
            <a:extLst>
              <a:ext uri="{FF2B5EF4-FFF2-40B4-BE49-F238E27FC236}">
                <a16:creationId xmlns:a16="http://schemas.microsoft.com/office/drawing/2014/main" id="{70686A9F-E8BA-44C3-BF32-D5ACFC5F0C77}"/>
              </a:ext>
            </a:extLst>
          </p:cNvPr>
          <p:cNvCxnSpPr>
            <a:stCxn id="61452" idx="1"/>
            <a:endCxn id="61447" idx="3"/>
          </p:cNvCxnSpPr>
          <p:nvPr/>
        </p:nvCxnSpPr>
        <p:spPr>
          <a:xfrm flipH="1" flipV="1">
            <a:off x="1933575" y="3979863"/>
            <a:ext cx="1257300" cy="88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2" name="グループ化 21">
            <a:extLst>
              <a:ext uri="{FF2B5EF4-FFF2-40B4-BE49-F238E27FC236}">
                <a16:creationId xmlns:a16="http://schemas.microsoft.com/office/drawing/2014/main" id="{2C059840-A478-4270-9F1E-A3948FEA176D}"/>
              </a:ext>
            </a:extLst>
          </p:cNvPr>
          <p:cNvGrpSpPr/>
          <p:nvPr/>
        </p:nvGrpSpPr>
        <p:grpSpPr>
          <a:xfrm>
            <a:off x="-28575" y="1325563"/>
            <a:ext cx="8958263" cy="5211762"/>
            <a:chOff x="-28575" y="1325563"/>
            <a:chExt cx="8958263" cy="5211762"/>
          </a:xfrm>
        </p:grpSpPr>
        <p:pic>
          <p:nvPicPr>
            <p:cNvPr id="61446" name="Picture 2">
              <a:extLst>
                <a:ext uri="{FF2B5EF4-FFF2-40B4-BE49-F238E27FC236}">
                  <a16:creationId xmlns:a16="http://schemas.microsoft.com/office/drawing/2014/main" id="{8B298DB2-D70C-46D8-B91D-A08EAC8EF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1662113"/>
              <a:ext cx="1854200" cy="1204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47" name="Picture 3">
              <a:extLst>
                <a:ext uri="{FF2B5EF4-FFF2-40B4-BE49-F238E27FC236}">
                  <a16:creationId xmlns:a16="http://schemas.microsoft.com/office/drawing/2014/main" id="{778831EA-9C9F-4F42-B70D-7846EEFB07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 y="3348038"/>
              <a:ext cx="1892300" cy="126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48" name="Picture 4">
              <a:extLst>
                <a:ext uri="{FF2B5EF4-FFF2-40B4-BE49-F238E27FC236}">
                  <a16:creationId xmlns:a16="http://schemas.microsoft.com/office/drawing/2014/main" id="{E9F5EF07-CEE1-4895-9575-253658AF64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 y="5118100"/>
              <a:ext cx="1987550"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1" name="グループ化 20">
              <a:extLst>
                <a:ext uri="{FF2B5EF4-FFF2-40B4-BE49-F238E27FC236}">
                  <a16:creationId xmlns:a16="http://schemas.microsoft.com/office/drawing/2014/main" id="{1AA0F3F8-6DB7-4DC2-A051-73BAEC91008A}"/>
                </a:ext>
              </a:extLst>
            </p:cNvPr>
            <p:cNvGrpSpPr/>
            <p:nvPr/>
          </p:nvGrpSpPr>
          <p:grpSpPr>
            <a:xfrm>
              <a:off x="3165231" y="1574800"/>
              <a:ext cx="3805482" cy="4729966"/>
              <a:chOff x="3165231" y="1574800"/>
              <a:chExt cx="3805482" cy="4729966"/>
            </a:xfrm>
          </p:grpSpPr>
          <p:sp>
            <p:nvSpPr>
              <p:cNvPr id="61449" name="テキスト ボックス 3">
                <a:extLst>
                  <a:ext uri="{FF2B5EF4-FFF2-40B4-BE49-F238E27FC236}">
                    <a16:creationId xmlns:a16="http://schemas.microsoft.com/office/drawing/2014/main" id="{FAAAE874-29D6-4AAC-88E9-8BA468A5634F}"/>
                  </a:ext>
                </a:extLst>
              </p:cNvPr>
              <p:cNvSpPr txBox="1">
                <a:spLocks noChangeArrowheads="1"/>
              </p:cNvSpPr>
              <p:nvPr/>
            </p:nvSpPr>
            <p:spPr bwMode="auto">
              <a:xfrm>
                <a:off x="3190875" y="1574800"/>
                <a:ext cx="3779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dirty="0">
                    <a:latin typeface="Meiryo UI" panose="020B0604030504040204" pitchFamily="34" charset="-128"/>
                    <a:ea typeface="Meiryo UI" panose="020B0604030504040204" pitchFamily="34" charset="-128"/>
                  </a:rPr>
                  <a:t>・フレッシュタイプ</a:t>
                </a:r>
              </a:p>
            </p:txBody>
          </p:sp>
          <p:sp>
            <p:nvSpPr>
              <p:cNvPr id="61450" name="テキスト ボックス 8">
                <a:extLst>
                  <a:ext uri="{FF2B5EF4-FFF2-40B4-BE49-F238E27FC236}">
                    <a16:creationId xmlns:a16="http://schemas.microsoft.com/office/drawing/2014/main" id="{226830D6-3036-4EC6-ABDC-5F9C148014E0}"/>
                  </a:ext>
                </a:extLst>
              </p:cNvPr>
              <p:cNvSpPr txBox="1">
                <a:spLocks noChangeArrowheads="1"/>
              </p:cNvSpPr>
              <p:nvPr/>
            </p:nvSpPr>
            <p:spPr bwMode="auto">
              <a:xfrm>
                <a:off x="3165231" y="2343150"/>
                <a:ext cx="3779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dirty="0">
                    <a:latin typeface="Meiryo UI" panose="020B0604030504040204" pitchFamily="34" charset="-128"/>
                    <a:ea typeface="Meiryo UI" panose="020B0604030504040204" pitchFamily="34" charset="-128"/>
                  </a:rPr>
                  <a:t>・白カビタイプ</a:t>
                </a:r>
              </a:p>
            </p:txBody>
          </p:sp>
          <p:sp>
            <p:nvSpPr>
              <p:cNvPr id="61451" name="テキスト ボックス 9">
                <a:extLst>
                  <a:ext uri="{FF2B5EF4-FFF2-40B4-BE49-F238E27FC236}">
                    <a16:creationId xmlns:a16="http://schemas.microsoft.com/office/drawing/2014/main" id="{9574504A-D991-484D-8FC6-012E6A373373}"/>
                  </a:ext>
                </a:extLst>
              </p:cNvPr>
              <p:cNvSpPr txBox="1">
                <a:spLocks noChangeArrowheads="1"/>
              </p:cNvSpPr>
              <p:nvPr/>
            </p:nvSpPr>
            <p:spPr bwMode="auto">
              <a:xfrm>
                <a:off x="3190875" y="3063875"/>
                <a:ext cx="37798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dirty="0">
                    <a:latin typeface="Meiryo UI" panose="020B0604030504040204" pitchFamily="34" charset="-128"/>
                    <a:ea typeface="Meiryo UI" panose="020B0604030504040204" pitchFamily="34" charset="-128"/>
                  </a:rPr>
                  <a:t>・青カビタイプ</a:t>
                </a:r>
              </a:p>
            </p:txBody>
          </p:sp>
          <p:sp>
            <p:nvSpPr>
              <p:cNvPr id="61452" name="テキスト ボックス 10">
                <a:extLst>
                  <a:ext uri="{FF2B5EF4-FFF2-40B4-BE49-F238E27FC236}">
                    <a16:creationId xmlns:a16="http://schemas.microsoft.com/office/drawing/2014/main" id="{63BAA71E-114F-4EBA-BE37-DA3B93D1FAA1}"/>
                  </a:ext>
                </a:extLst>
              </p:cNvPr>
              <p:cNvSpPr txBox="1">
                <a:spLocks noChangeArrowheads="1"/>
              </p:cNvSpPr>
              <p:nvPr/>
            </p:nvSpPr>
            <p:spPr bwMode="auto">
              <a:xfrm>
                <a:off x="3190875" y="3806825"/>
                <a:ext cx="3779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a:latin typeface="Meiryo UI" panose="020B0604030504040204" pitchFamily="34" charset="-128"/>
                    <a:ea typeface="Meiryo UI" panose="020B0604030504040204" pitchFamily="34" charset="-128"/>
                  </a:rPr>
                  <a:t>・シェーヴルタイプ</a:t>
                </a:r>
              </a:p>
            </p:txBody>
          </p:sp>
          <p:sp>
            <p:nvSpPr>
              <p:cNvPr id="61453" name="テキスト ボックス 11">
                <a:extLst>
                  <a:ext uri="{FF2B5EF4-FFF2-40B4-BE49-F238E27FC236}">
                    <a16:creationId xmlns:a16="http://schemas.microsoft.com/office/drawing/2014/main" id="{4E2660D3-12CB-4389-BCB9-5F2CC0A96D83}"/>
                  </a:ext>
                </a:extLst>
              </p:cNvPr>
              <p:cNvSpPr txBox="1">
                <a:spLocks noChangeArrowheads="1"/>
              </p:cNvSpPr>
              <p:nvPr/>
            </p:nvSpPr>
            <p:spPr bwMode="auto">
              <a:xfrm>
                <a:off x="3190875" y="4551363"/>
                <a:ext cx="3779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dirty="0">
                    <a:latin typeface="Meiryo UI" panose="020B0604030504040204" pitchFamily="34" charset="-128"/>
                    <a:ea typeface="Meiryo UI" panose="020B0604030504040204" pitchFamily="34" charset="-128"/>
                  </a:rPr>
                  <a:t>・ウォッシュタイプ</a:t>
                </a:r>
              </a:p>
            </p:txBody>
          </p:sp>
          <p:sp>
            <p:nvSpPr>
              <p:cNvPr id="61454" name="テキスト ボックス 12">
                <a:extLst>
                  <a:ext uri="{FF2B5EF4-FFF2-40B4-BE49-F238E27FC236}">
                    <a16:creationId xmlns:a16="http://schemas.microsoft.com/office/drawing/2014/main" id="{DCEC48F4-ADB3-4DBF-ACAB-1C987E519809}"/>
                  </a:ext>
                </a:extLst>
              </p:cNvPr>
              <p:cNvSpPr txBox="1">
                <a:spLocks noChangeArrowheads="1"/>
              </p:cNvSpPr>
              <p:nvPr/>
            </p:nvSpPr>
            <p:spPr bwMode="auto">
              <a:xfrm>
                <a:off x="3246437" y="5350659"/>
                <a:ext cx="24780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b="1" dirty="0">
                    <a:latin typeface="Meiryo UI" panose="020B0604030504040204" pitchFamily="34" charset="-128"/>
                    <a:ea typeface="Meiryo UI" panose="020B0604030504040204" pitchFamily="34" charset="-128"/>
                  </a:rPr>
                  <a:t>・セミハード・</a:t>
                </a:r>
                <a:endParaRPr lang="en-US" altLang="ja-JP" sz="2800" b="1"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800" b="1" dirty="0">
                    <a:latin typeface="Meiryo UI" panose="020B0604030504040204" pitchFamily="34" charset="-128"/>
                    <a:ea typeface="Meiryo UI" panose="020B0604030504040204" pitchFamily="34" charset="-128"/>
                  </a:rPr>
                  <a:t>　 ハードタイプ</a:t>
                </a:r>
              </a:p>
            </p:txBody>
          </p:sp>
        </p:grpSp>
        <p:cxnSp>
          <p:nvCxnSpPr>
            <p:cNvPr id="6" name="直線コネクタ 5">
              <a:extLst>
                <a:ext uri="{FF2B5EF4-FFF2-40B4-BE49-F238E27FC236}">
                  <a16:creationId xmlns:a16="http://schemas.microsoft.com/office/drawing/2014/main" id="{D2C96072-1C81-44C8-B5AE-783EED5538D7}"/>
                </a:ext>
              </a:extLst>
            </p:cNvPr>
            <p:cNvCxnSpPr>
              <a:stCxn id="61449" idx="1"/>
              <a:endCxn id="61446" idx="3"/>
            </p:cNvCxnSpPr>
            <p:nvPr/>
          </p:nvCxnSpPr>
          <p:spPr>
            <a:xfrm flipH="1">
              <a:off x="1878013" y="1836738"/>
              <a:ext cx="1312862" cy="428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E551D68A-E2B9-4B0B-8E2A-F222D4C2B833}"/>
                </a:ext>
              </a:extLst>
            </p:cNvPr>
            <p:cNvCxnSpPr>
              <a:stCxn id="61450" idx="1"/>
              <a:endCxn id="61446" idx="3"/>
            </p:cNvCxnSpPr>
            <p:nvPr/>
          </p:nvCxnSpPr>
          <p:spPr>
            <a:xfrm flipH="1" flipV="1">
              <a:off x="1878013" y="2264569"/>
              <a:ext cx="1287218" cy="34051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E19135D4-BA43-4711-B5FD-46BD97C0ADC8}"/>
                </a:ext>
              </a:extLst>
            </p:cNvPr>
            <p:cNvCxnSpPr>
              <a:cxnSpLocks/>
              <a:endCxn id="61446" idx="3"/>
            </p:cNvCxnSpPr>
            <p:nvPr/>
          </p:nvCxnSpPr>
          <p:spPr>
            <a:xfrm flipH="1" flipV="1">
              <a:off x="1878013" y="2264569"/>
              <a:ext cx="1454150" cy="35631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A3EA5406-29D6-4A6E-8417-753238196A35}"/>
                </a:ext>
              </a:extLst>
            </p:cNvPr>
            <p:cNvCxnSpPr>
              <a:cxnSpLocks/>
              <a:endCxn id="61448" idx="3"/>
            </p:cNvCxnSpPr>
            <p:nvPr/>
          </p:nvCxnSpPr>
          <p:spPr>
            <a:xfrm flipH="1" flipV="1">
              <a:off x="1958975" y="5827713"/>
              <a:ext cx="1460897" cy="2857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A1B6AABD-1F7F-42B5-909E-E41B533F3177}"/>
                </a:ext>
              </a:extLst>
            </p:cNvPr>
            <p:cNvCxnSpPr>
              <a:stCxn id="61453" idx="1"/>
              <a:endCxn id="61446" idx="3"/>
            </p:cNvCxnSpPr>
            <p:nvPr/>
          </p:nvCxnSpPr>
          <p:spPr>
            <a:xfrm flipH="1" flipV="1">
              <a:off x="1878013" y="2265363"/>
              <a:ext cx="1312862" cy="25479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61464" name="Picture 5">
              <a:extLst>
                <a:ext uri="{FF2B5EF4-FFF2-40B4-BE49-F238E27FC236}">
                  <a16:creationId xmlns:a16="http://schemas.microsoft.com/office/drawing/2014/main" id="{3018052F-0ACA-440E-95B6-63B858553C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1200" y="1325563"/>
              <a:ext cx="1868488" cy="1379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5" name="Picture 2">
              <a:extLst>
                <a:ext uri="{FF2B5EF4-FFF2-40B4-BE49-F238E27FC236}">
                  <a16:creationId xmlns:a16="http://schemas.microsoft.com/office/drawing/2014/main" id="{A734CD7D-82F2-45D0-9EA0-7A65CD09A6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1200" y="2924175"/>
              <a:ext cx="1508125" cy="1852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3" name="直線コネクタ 92">
              <a:extLst>
                <a:ext uri="{FF2B5EF4-FFF2-40B4-BE49-F238E27FC236}">
                  <a16:creationId xmlns:a16="http://schemas.microsoft.com/office/drawing/2014/main" id="{41A47A51-2DB5-4D98-9F6D-DF2174C2FBA1}"/>
                </a:ext>
              </a:extLst>
            </p:cNvPr>
            <p:cNvCxnSpPr/>
            <p:nvPr/>
          </p:nvCxnSpPr>
          <p:spPr>
            <a:xfrm flipH="1" flipV="1">
              <a:off x="5811838" y="1836738"/>
              <a:ext cx="1249362" cy="31750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67689B1E-9A0D-48AD-B828-8F38CAD804BE}"/>
                </a:ext>
              </a:extLst>
            </p:cNvPr>
            <p:cNvCxnSpPr/>
            <p:nvPr/>
          </p:nvCxnSpPr>
          <p:spPr>
            <a:xfrm flipH="1">
              <a:off x="5811838" y="2154238"/>
              <a:ext cx="1249362" cy="1870075"/>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FC86FB47-E6D1-456B-A45C-55506A36B4E5}"/>
                </a:ext>
              </a:extLst>
            </p:cNvPr>
            <p:cNvCxnSpPr>
              <a:cxnSpLocks/>
            </p:cNvCxnSpPr>
            <p:nvPr/>
          </p:nvCxnSpPr>
          <p:spPr>
            <a:xfrm flipH="1">
              <a:off x="5454650" y="2154238"/>
              <a:ext cx="1606550" cy="1011237"/>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4E21EEEE-7652-4AA8-A241-267AAEF5A554}"/>
                </a:ext>
              </a:extLst>
            </p:cNvPr>
            <p:cNvCxnSpPr>
              <a:cxnSpLocks/>
            </p:cNvCxnSpPr>
            <p:nvPr/>
          </p:nvCxnSpPr>
          <p:spPr>
            <a:xfrm flipH="1">
              <a:off x="5508104" y="4353709"/>
              <a:ext cx="1483248" cy="147400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186906A2-5E53-46C0-A612-B7CB394B252E}"/>
                </a:ext>
              </a:extLst>
            </p:cNvPr>
            <p:cNvCxnSpPr>
              <a:cxnSpLocks/>
            </p:cNvCxnSpPr>
            <p:nvPr/>
          </p:nvCxnSpPr>
          <p:spPr>
            <a:xfrm flipH="1" flipV="1">
              <a:off x="5508104" y="5856287"/>
              <a:ext cx="1608658" cy="173824"/>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473" name="スライド番号プレースホルダー 1">
            <a:extLst>
              <a:ext uri="{FF2B5EF4-FFF2-40B4-BE49-F238E27FC236}">
                <a16:creationId xmlns:a16="http://schemas.microsoft.com/office/drawing/2014/main" id="{51F05B5D-B289-4102-B992-59C0A1C6800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CEA540D-02D7-48E1-80F6-85FB2D219EAE}" type="slidenum">
              <a:rPr lang="en-US" altLang="ja-JP" sz="1400" smtClean="0"/>
              <a:pPr>
                <a:spcBef>
                  <a:spcPct val="0"/>
                </a:spcBef>
                <a:buFontTx/>
                <a:buNone/>
              </a:pPr>
              <a:t>44</a:t>
            </a:fld>
            <a:endParaRPr lang="en-US" altLang="ja-JP" sz="1400"/>
          </a:p>
        </p:txBody>
      </p:sp>
      <p:grpSp>
        <p:nvGrpSpPr>
          <p:cNvPr id="37" name="グループ化 36">
            <a:extLst>
              <a:ext uri="{FF2B5EF4-FFF2-40B4-BE49-F238E27FC236}">
                <a16:creationId xmlns:a16="http://schemas.microsoft.com/office/drawing/2014/main" id="{5B7EDC3D-9258-47E5-9D1B-35DB3B4D15C9}"/>
              </a:ext>
            </a:extLst>
          </p:cNvPr>
          <p:cNvGrpSpPr>
            <a:grpSpLocks/>
          </p:cNvGrpSpPr>
          <p:nvPr/>
        </p:nvGrpSpPr>
        <p:grpSpPr bwMode="auto">
          <a:xfrm>
            <a:off x="17463" y="6583363"/>
            <a:ext cx="9126537" cy="276225"/>
            <a:chOff x="17463" y="6583363"/>
            <a:chExt cx="9126537" cy="276225"/>
          </a:xfrm>
        </p:grpSpPr>
        <p:sp>
          <p:nvSpPr>
            <p:cNvPr id="38" name="テキスト ボックス 37">
              <a:extLst>
                <a:ext uri="{FF2B5EF4-FFF2-40B4-BE49-F238E27FC236}">
                  <a16:creationId xmlns:a16="http://schemas.microsoft.com/office/drawing/2014/main" id="{AEB1291A-9333-45E5-93F9-3B4CC48FC3FA}"/>
                </a:ext>
              </a:extLst>
            </p:cNvPr>
            <p:cNvSpPr txBox="1"/>
            <p:nvPr/>
          </p:nvSpPr>
          <p:spPr>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39" name="テキスト ボックス 38">
              <a:extLst>
                <a:ext uri="{FF2B5EF4-FFF2-40B4-BE49-F238E27FC236}">
                  <a16:creationId xmlns:a16="http://schemas.microsoft.com/office/drawing/2014/main" id="{9335633D-4A93-4AF9-8506-03A740A5FA7B}"/>
                </a:ext>
              </a:extLst>
            </p:cNvPr>
            <p:cNvSpPr txBox="1"/>
            <p:nvPr/>
          </p:nvSpPr>
          <p:spPr>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コンテンツ プレースホルダー 2">
            <a:extLst>
              <a:ext uri="{FF2B5EF4-FFF2-40B4-BE49-F238E27FC236}">
                <a16:creationId xmlns:a16="http://schemas.microsoft.com/office/drawing/2014/main" id="{E9CD9BBE-A2FC-4C04-A239-8A2C47E890C8}"/>
              </a:ext>
            </a:extLst>
          </p:cNvPr>
          <p:cNvSpPr>
            <a:spLocks noGrp="1" noChangeArrowheads="1"/>
          </p:cNvSpPr>
          <p:nvPr>
            <p:ph idx="1"/>
          </p:nvPr>
        </p:nvSpPr>
        <p:spPr>
          <a:xfrm>
            <a:off x="250825" y="287338"/>
            <a:ext cx="8229600" cy="841375"/>
          </a:xfrm>
        </p:spPr>
        <p:txBody>
          <a:bodyPr/>
          <a:lstStyle/>
          <a:p>
            <a:pPr marL="0" indent="0">
              <a:buNone/>
            </a:pPr>
            <a:r>
              <a:rPr lang="ja-JP" altLang="en-US" b="1" dirty="0">
                <a:latin typeface="Meiryo UI" panose="020B0604030504040204" pitchFamily="34" charset="-128"/>
                <a:ea typeface="Meiryo UI" panose="020B0604030504040204" pitchFamily="34" charset="-128"/>
              </a:rPr>
              <a:t>　チーズの道具　</a:t>
            </a:r>
            <a:r>
              <a:rPr lang="ja-JP" altLang="en-US" sz="2800" b="1" dirty="0">
                <a:latin typeface="Meiryo UI" panose="020B0604030504040204" pitchFamily="34" charset="-128"/>
                <a:ea typeface="Meiryo UI" panose="020B0604030504040204" pitchFamily="34" charset="-128"/>
              </a:rPr>
              <a:t>～その他</a:t>
            </a:r>
            <a:endParaRPr lang="ja-JP" altLang="en-US" sz="2800" dirty="0">
              <a:latin typeface="Meiryo UI" panose="020B0604030504040204" pitchFamily="34" charset="-128"/>
              <a:ea typeface="Meiryo UI" panose="020B0604030504040204" pitchFamily="34" charset="-128"/>
            </a:endParaRPr>
          </a:p>
        </p:txBody>
      </p:sp>
      <p:sp>
        <p:nvSpPr>
          <p:cNvPr id="62474" name="スライド番号プレースホルダー 1">
            <a:extLst>
              <a:ext uri="{FF2B5EF4-FFF2-40B4-BE49-F238E27FC236}">
                <a16:creationId xmlns:a16="http://schemas.microsoft.com/office/drawing/2014/main" id="{2C37BC08-41FB-4FFD-9B02-F0E5A45A822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78FE51E-B568-41F6-A32D-BE5B9A6A1C33}" type="slidenum">
              <a:rPr lang="en-US" altLang="ja-JP" sz="1400" smtClean="0"/>
              <a:pPr>
                <a:spcBef>
                  <a:spcPct val="0"/>
                </a:spcBef>
                <a:buFontTx/>
                <a:buNone/>
              </a:pPr>
              <a:t>45</a:t>
            </a:fld>
            <a:endParaRPr lang="en-US" altLang="ja-JP" sz="1400"/>
          </a:p>
        </p:txBody>
      </p:sp>
      <p:grpSp>
        <p:nvGrpSpPr>
          <p:cNvPr id="6" name="グループ化 5">
            <a:extLst>
              <a:ext uri="{FF2B5EF4-FFF2-40B4-BE49-F238E27FC236}">
                <a16:creationId xmlns:a16="http://schemas.microsoft.com/office/drawing/2014/main" id="{2A6CF3C3-DD38-4AB3-AEE7-D7AAEE1E094D}"/>
              </a:ext>
            </a:extLst>
          </p:cNvPr>
          <p:cNvGrpSpPr/>
          <p:nvPr/>
        </p:nvGrpSpPr>
        <p:grpSpPr>
          <a:xfrm>
            <a:off x="250825" y="836613"/>
            <a:ext cx="8812213" cy="5734050"/>
            <a:chOff x="250825" y="836613"/>
            <a:chExt cx="8812213" cy="5734050"/>
          </a:xfrm>
        </p:grpSpPr>
        <p:grpSp>
          <p:nvGrpSpPr>
            <p:cNvPr id="4" name="グループ化 3">
              <a:extLst>
                <a:ext uri="{FF2B5EF4-FFF2-40B4-BE49-F238E27FC236}">
                  <a16:creationId xmlns:a16="http://schemas.microsoft.com/office/drawing/2014/main" id="{BD967543-B1B0-484B-9D90-57B4C24462E8}"/>
                </a:ext>
              </a:extLst>
            </p:cNvPr>
            <p:cNvGrpSpPr/>
            <p:nvPr/>
          </p:nvGrpSpPr>
          <p:grpSpPr>
            <a:xfrm>
              <a:off x="2978150" y="836613"/>
              <a:ext cx="6084888" cy="5734050"/>
              <a:chOff x="2978150" y="836613"/>
              <a:chExt cx="6084888" cy="5734050"/>
            </a:xfrm>
          </p:grpSpPr>
          <p:sp>
            <p:nvSpPr>
              <p:cNvPr id="3" name="正方形/長方形 2">
                <a:extLst>
                  <a:ext uri="{FF2B5EF4-FFF2-40B4-BE49-F238E27FC236}">
                    <a16:creationId xmlns:a16="http://schemas.microsoft.com/office/drawing/2014/main" id="{0C279341-10BD-409D-AC97-2AB21F8DF865}"/>
                  </a:ext>
                </a:extLst>
              </p:cNvPr>
              <p:cNvSpPr/>
              <p:nvPr/>
            </p:nvSpPr>
            <p:spPr>
              <a:xfrm>
                <a:off x="2978150" y="836613"/>
                <a:ext cx="5892800" cy="5734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5" name="テキスト ボックス 4">
                <a:extLst>
                  <a:ext uri="{FF2B5EF4-FFF2-40B4-BE49-F238E27FC236}">
                    <a16:creationId xmlns:a16="http://schemas.microsoft.com/office/drawing/2014/main" id="{98154C60-C58F-4796-9541-553800D94CFC}"/>
                  </a:ext>
                </a:extLst>
              </p:cNvPr>
              <p:cNvSpPr txBox="1"/>
              <p:nvPr/>
            </p:nvSpPr>
            <p:spPr>
              <a:xfrm>
                <a:off x="3063875" y="930275"/>
                <a:ext cx="5976938" cy="2247900"/>
              </a:xfrm>
              <a:prstGeom prst="rect">
                <a:avLst/>
              </a:prstGeom>
              <a:noFill/>
            </p:spPr>
            <p:txBody>
              <a:bodyPr>
                <a:spAutoFit/>
              </a:bodyPr>
              <a:lstStyle/>
              <a:p>
                <a:pPr eaLnBrk="1" hangingPunct="1">
                  <a:defRPr/>
                </a:pP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ジロール</a:t>
                </a:r>
                <a:endParaRPr lang="en-US" altLang="ja-JP" sz="2800" b="1" dirty="0">
                  <a:latin typeface="Meiryo UI" panose="020B0604030504040204" pitchFamily="50" charset="-128"/>
                  <a:ea typeface="Meiryo UI" panose="020B0604030504040204" pitchFamily="50" charset="-128"/>
                  <a:cs typeface="Meiryo UI" panose="020B0604030504040204" pitchFamily="50" charset="-128"/>
                </a:endParaRPr>
              </a:p>
              <a:p>
                <a:pPr marL="269875" eaLnBrk="1" hangingPunct="1">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テット・ド・モワンヌ専用の道具。</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marL="269875" eaLnBrk="1" hangingPunct="1">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チーズをセットし、回転する刃を</a:t>
                </a:r>
                <a:br>
                  <a:rPr lang="en-US" altLang="ja-JP" sz="2800" dirty="0">
                    <a:latin typeface="Meiryo UI" panose="020B0604030504040204" pitchFamily="50" charset="-128"/>
                    <a:ea typeface="Meiryo UI" panose="020B0604030504040204" pitchFamily="50" charset="-128"/>
                    <a:cs typeface="Meiryo UI" panose="020B0604030504040204" pitchFamily="50" charset="-128"/>
                  </a:rPr>
                </a:br>
                <a:r>
                  <a:rPr lang="ja-JP" altLang="en-US" sz="2800" dirty="0">
                    <a:latin typeface="Meiryo UI" panose="020B0604030504040204" pitchFamily="50" charset="-128"/>
                    <a:ea typeface="Meiryo UI" panose="020B0604030504040204" pitchFamily="50" charset="-128"/>
                    <a:cs typeface="Meiryo UI" panose="020B0604030504040204" pitchFamily="50" charset="-128"/>
                  </a:rPr>
                  <a:t>回すと花びらのようにチーズが削れる。</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marL="269875" eaLnBrk="1" hangingPunct="1">
                  <a:defRPr/>
                </a:pPr>
                <a:endParaRPr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a:extLst>
                  <a:ext uri="{FF2B5EF4-FFF2-40B4-BE49-F238E27FC236}">
                    <a16:creationId xmlns:a16="http://schemas.microsoft.com/office/drawing/2014/main" id="{7BA28254-BBF5-44A1-B343-49C3282D7BA3}"/>
                  </a:ext>
                </a:extLst>
              </p:cNvPr>
              <p:cNvSpPr txBox="1"/>
              <p:nvPr/>
            </p:nvSpPr>
            <p:spPr>
              <a:xfrm>
                <a:off x="3063875" y="2947988"/>
                <a:ext cx="5976938" cy="1816100"/>
              </a:xfrm>
              <a:prstGeom prst="rect">
                <a:avLst/>
              </a:prstGeom>
              <a:noFill/>
            </p:spPr>
            <p:txBody>
              <a:bodyPr>
                <a:spAutoFit/>
              </a:bodyPr>
              <a:lstStyle/>
              <a:p>
                <a:pPr eaLnBrk="1" hangingPunct="1">
                  <a:defRPr/>
                </a:pP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チーズ鉋</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（かんな）</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a:p>
                <a:pPr marL="269875" eaLnBrk="1" hangingPunct="1">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スイス製。</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marL="269875" eaLnBrk="1" hangingPunct="1">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超硬質チーズを薄く削るのに使う。</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marL="269875" eaLnBrk="1" hangingPunct="1">
                  <a:defRPr/>
                </a:pPr>
                <a:endParaRPr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a:extLst>
                  <a:ext uri="{FF2B5EF4-FFF2-40B4-BE49-F238E27FC236}">
                    <a16:creationId xmlns:a16="http://schemas.microsoft.com/office/drawing/2014/main" id="{1999C325-1526-43DB-BE32-5D8B1FF519A0}"/>
                  </a:ext>
                </a:extLst>
              </p:cNvPr>
              <p:cNvSpPr txBox="1"/>
              <p:nvPr/>
            </p:nvSpPr>
            <p:spPr>
              <a:xfrm>
                <a:off x="3086100" y="4981575"/>
                <a:ext cx="5976938" cy="1384300"/>
              </a:xfrm>
              <a:prstGeom prst="rect">
                <a:avLst/>
              </a:prstGeom>
              <a:noFill/>
            </p:spPr>
            <p:txBody>
              <a:bodyPr>
                <a:spAutoFit/>
              </a:bodyPr>
              <a:lstStyle/>
              <a:p>
                <a:pPr eaLnBrk="1" hangingPunct="1">
                  <a:defRPr/>
                </a:pP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カッティング・ボード</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a:p>
                <a:pPr marL="269875" eaLnBrk="1" hangingPunct="1">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素材は様々。　木製が主流。</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marL="269875" eaLnBrk="1" hangingPunct="1">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　衛生的に取り扱うことが大切。</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 name="グループ化 1">
              <a:extLst>
                <a:ext uri="{FF2B5EF4-FFF2-40B4-BE49-F238E27FC236}">
                  <a16:creationId xmlns:a16="http://schemas.microsoft.com/office/drawing/2014/main" id="{8DC389E3-89F7-4540-B885-D3016C7565FB}"/>
                </a:ext>
              </a:extLst>
            </p:cNvPr>
            <p:cNvGrpSpPr/>
            <p:nvPr/>
          </p:nvGrpSpPr>
          <p:grpSpPr>
            <a:xfrm>
              <a:off x="250825" y="936625"/>
              <a:ext cx="2638425" cy="5449888"/>
              <a:chOff x="250825" y="936625"/>
              <a:chExt cx="2638425" cy="5449888"/>
            </a:xfrm>
          </p:grpSpPr>
          <p:pic>
            <p:nvPicPr>
              <p:cNvPr id="62467" name="Picture 2">
                <a:extLst>
                  <a:ext uri="{FF2B5EF4-FFF2-40B4-BE49-F238E27FC236}">
                    <a16:creationId xmlns:a16="http://schemas.microsoft.com/office/drawing/2014/main" id="{498113EF-0595-47F3-9003-966D6E374E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988" y="1146175"/>
                <a:ext cx="1550987" cy="1414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69" name="Picture 4">
                <a:extLst>
                  <a:ext uri="{FF2B5EF4-FFF2-40B4-BE49-F238E27FC236}">
                    <a16:creationId xmlns:a16="http://schemas.microsoft.com/office/drawing/2014/main" id="{2B00E5DF-BFE1-48A6-ADA4-4955260FF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936625"/>
                <a:ext cx="993775" cy="99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70" name="Picture 5">
                <a:extLst>
                  <a:ext uri="{FF2B5EF4-FFF2-40B4-BE49-F238E27FC236}">
                    <a16:creationId xmlns:a16="http://schemas.microsoft.com/office/drawing/2014/main" id="{09FC0DB0-367B-4604-B0A5-94A55BBCFF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900" y="2719388"/>
                <a:ext cx="2038350" cy="122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72" name="Picture 3">
                <a:extLst>
                  <a:ext uri="{FF2B5EF4-FFF2-40B4-BE49-F238E27FC236}">
                    <a16:creationId xmlns:a16="http://schemas.microsoft.com/office/drawing/2014/main" id="{D2087996-CD30-4CE2-A431-4644DA18E7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3327400"/>
                <a:ext cx="1419225"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77" name="図 3">
                <a:extLst>
                  <a:ext uri="{FF2B5EF4-FFF2-40B4-BE49-F238E27FC236}">
                    <a16:creationId xmlns:a16="http://schemas.microsoft.com/office/drawing/2014/main" id="{2AC1CF3E-BE12-4D7F-BB2F-7CEA7D24033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6238" y="4411663"/>
                <a:ext cx="243205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7" name="グループ化 16">
            <a:extLst>
              <a:ext uri="{FF2B5EF4-FFF2-40B4-BE49-F238E27FC236}">
                <a16:creationId xmlns:a16="http://schemas.microsoft.com/office/drawing/2014/main" id="{17871A00-1311-47B4-A86A-7FA551FD7309}"/>
              </a:ext>
            </a:extLst>
          </p:cNvPr>
          <p:cNvGrpSpPr>
            <a:grpSpLocks/>
          </p:cNvGrpSpPr>
          <p:nvPr/>
        </p:nvGrpSpPr>
        <p:grpSpPr bwMode="auto">
          <a:xfrm>
            <a:off x="17463" y="6583363"/>
            <a:ext cx="9126537" cy="276225"/>
            <a:chOff x="17463" y="6583363"/>
            <a:chExt cx="9126537" cy="276225"/>
          </a:xfrm>
        </p:grpSpPr>
        <p:sp>
          <p:nvSpPr>
            <p:cNvPr id="18" name="テキスト ボックス 17">
              <a:extLst>
                <a:ext uri="{FF2B5EF4-FFF2-40B4-BE49-F238E27FC236}">
                  <a16:creationId xmlns:a16="http://schemas.microsoft.com/office/drawing/2014/main" id="{920E7CF4-1DDB-47D5-956A-E28304F0B2FE}"/>
                </a:ext>
              </a:extLst>
            </p:cNvPr>
            <p:cNvSpPr txBox="1"/>
            <p:nvPr/>
          </p:nvSpPr>
          <p:spPr>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19" name="テキスト ボックス 18">
              <a:extLst>
                <a:ext uri="{FF2B5EF4-FFF2-40B4-BE49-F238E27FC236}">
                  <a16:creationId xmlns:a16="http://schemas.microsoft.com/office/drawing/2014/main" id="{2CA1C89D-BA14-4D86-ABEC-45C54D5287CE}"/>
                </a:ext>
              </a:extLst>
            </p:cNvPr>
            <p:cNvSpPr txBox="1"/>
            <p:nvPr/>
          </p:nvSpPr>
          <p:spPr>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E8FBDFF3-FDB4-4973-A09F-6FB15BB9A19D}"/>
              </a:ext>
            </a:extLst>
          </p:cNvPr>
          <p:cNvSpPr/>
          <p:nvPr/>
        </p:nvSpPr>
        <p:spPr>
          <a:xfrm>
            <a:off x="127095" y="758447"/>
            <a:ext cx="7007225" cy="5741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3491" name="コンテンツ プレースホルダー 2">
            <a:extLst>
              <a:ext uri="{FF2B5EF4-FFF2-40B4-BE49-F238E27FC236}">
                <a16:creationId xmlns:a16="http://schemas.microsoft.com/office/drawing/2014/main" id="{1E4BA3C0-2EAC-4EDC-A60F-24EBD633C8CD}"/>
              </a:ext>
            </a:extLst>
          </p:cNvPr>
          <p:cNvSpPr>
            <a:spLocks noGrp="1" noChangeArrowheads="1"/>
          </p:cNvSpPr>
          <p:nvPr>
            <p:ph idx="1"/>
          </p:nvPr>
        </p:nvSpPr>
        <p:spPr>
          <a:xfrm>
            <a:off x="230188" y="196850"/>
            <a:ext cx="8229600" cy="711200"/>
          </a:xfrm>
        </p:spPr>
        <p:txBody>
          <a:bodyPr/>
          <a:lstStyle/>
          <a:p>
            <a:pPr marL="0" indent="0">
              <a:buFontTx/>
              <a:buNone/>
            </a:pPr>
            <a:r>
              <a:rPr lang="en-US" altLang="ja-JP" b="1">
                <a:latin typeface="Meiryo UI" panose="020B0604030504040204" pitchFamily="34" charset="-128"/>
                <a:ea typeface="Meiryo UI" panose="020B0604030504040204" pitchFamily="34" charset="-128"/>
              </a:rPr>
              <a:t>Ⅱ.</a:t>
            </a:r>
            <a:r>
              <a:rPr lang="ja-JP" altLang="en-US" b="1">
                <a:latin typeface="Meiryo UI" panose="020B0604030504040204" pitchFamily="34" charset="-128"/>
                <a:ea typeface="Meiryo UI" panose="020B0604030504040204" pitchFamily="34" charset="-128"/>
              </a:rPr>
              <a:t>  チーズを切る </a:t>
            </a:r>
            <a:endParaRPr lang="en-US" altLang="ja-JP" b="1">
              <a:latin typeface="Meiryo UI" panose="020B0604030504040204" pitchFamily="34" charset="-128"/>
              <a:ea typeface="Meiryo UI" panose="020B0604030504040204" pitchFamily="34" charset="-128"/>
            </a:endParaRPr>
          </a:p>
        </p:txBody>
      </p:sp>
      <p:sp>
        <p:nvSpPr>
          <p:cNvPr id="63492" name="テキスト ボックス 5">
            <a:extLst>
              <a:ext uri="{FF2B5EF4-FFF2-40B4-BE49-F238E27FC236}">
                <a16:creationId xmlns:a16="http://schemas.microsoft.com/office/drawing/2014/main" id="{6771076A-26BF-41E9-925D-276D667C7367}"/>
              </a:ext>
            </a:extLst>
          </p:cNvPr>
          <p:cNvSpPr txBox="1">
            <a:spLocks noChangeArrowheads="1"/>
          </p:cNvSpPr>
          <p:nvPr/>
        </p:nvSpPr>
        <p:spPr bwMode="auto">
          <a:xfrm>
            <a:off x="230188" y="1308687"/>
            <a:ext cx="643798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ja-JP" altLang="en-US" sz="2800" b="1" dirty="0">
                <a:latin typeface="Meiryo UI" panose="020B0604030504040204" pitchFamily="34" charset="-128"/>
                <a:ea typeface="Meiryo UI" panose="020B0604030504040204" pitchFamily="34" charset="-128"/>
              </a:rPr>
              <a:t>軟らかいチーズ</a:t>
            </a:r>
            <a:endParaRPr lang="en-US" altLang="ja-JP" sz="2800" dirty="0">
              <a:latin typeface="Meiryo UI" panose="020B0604030504040204" pitchFamily="34" charset="-128"/>
              <a:ea typeface="Meiryo UI" panose="020B0604030504040204" pitchFamily="34" charset="-128"/>
            </a:endParaRPr>
          </a:p>
          <a:p>
            <a:pPr>
              <a:spcBef>
                <a:spcPct val="0"/>
              </a:spcBef>
              <a:buFontTx/>
              <a:buNone/>
            </a:pPr>
            <a:r>
              <a:rPr lang="ja-JP" altLang="en-US" sz="2800" b="1" dirty="0">
                <a:latin typeface="Meiryo UI" panose="020B0604030504040204" pitchFamily="34" charset="-128"/>
                <a:ea typeface="Meiryo UI" panose="020B0604030504040204" pitchFamily="34" charset="-128"/>
              </a:rPr>
              <a:t>　・</a:t>
            </a:r>
            <a:r>
              <a:rPr lang="ja-JP" altLang="en-US" sz="2800" dirty="0">
                <a:latin typeface="Meiryo UI" panose="020B0604030504040204" pitchFamily="34" charset="-128"/>
                <a:ea typeface="Meiryo UI" panose="020B0604030504040204" pitchFamily="34" charset="-128"/>
              </a:rPr>
              <a:t>くさび形に切る</a:t>
            </a:r>
            <a:endParaRPr lang="en-US" altLang="ja-JP" sz="2800" dirty="0">
              <a:latin typeface="Meiryo UI" panose="020B0604030504040204" pitchFamily="34" charset="-128"/>
              <a:ea typeface="Meiryo UI" panose="020B0604030504040204" pitchFamily="34" charset="-128"/>
            </a:endParaRPr>
          </a:p>
          <a:p>
            <a:pPr>
              <a:spcBef>
                <a:spcPct val="0"/>
              </a:spcBef>
              <a:buFontTx/>
              <a:buNone/>
            </a:pPr>
            <a:r>
              <a:rPr lang="ja-JP" altLang="en-US" sz="2800" dirty="0">
                <a:latin typeface="Meiryo UI" panose="020B0604030504040204" pitchFamily="34" charset="-128"/>
                <a:ea typeface="Meiryo UI" panose="020B0604030504040204" pitchFamily="34" charset="-128"/>
              </a:rPr>
              <a:t>　・残ったチーズの切り口はアルミ箔などで覆う</a:t>
            </a:r>
          </a:p>
        </p:txBody>
      </p:sp>
      <p:sp>
        <p:nvSpPr>
          <p:cNvPr id="63493" name="テキスト ボックス 6">
            <a:extLst>
              <a:ext uri="{FF2B5EF4-FFF2-40B4-BE49-F238E27FC236}">
                <a16:creationId xmlns:a16="http://schemas.microsoft.com/office/drawing/2014/main" id="{2136385D-3678-4ADB-BF9C-C2C6A74D3CAB}"/>
              </a:ext>
            </a:extLst>
          </p:cNvPr>
          <p:cNvSpPr txBox="1">
            <a:spLocks noChangeArrowheads="1"/>
          </p:cNvSpPr>
          <p:nvPr/>
        </p:nvSpPr>
        <p:spPr bwMode="auto">
          <a:xfrm>
            <a:off x="188119" y="2741718"/>
            <a:ext cx="697865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ja-JP" altLang="en-US" sz="2800" b="1" dirty="0">
                <a:latin typeface="Meiryo UI" panose="020B0604030504040204" pitchFamily="34" charset="-128"/>
                <a:ea typeface="Meiryo UI" panose="020B0604030504040204" pitchFamily="34" charset="-128"/>
              </a:rPr>
              <a:t>硬く締まったチーズ（シェーヴルなど）</a:t>
            </a:r>
            <a:endParaRPr lang="en-US" altLang="ja-JP" sz="2800" dirty="0">
              <a:latin typeface="Meiryo UI" panose="020B0604030504040204" pitchFamily="34" charset="-128"/>
              <a:ea typeface="Meiryo UI" panose="020B0604030504040204" pitchFamily="34" charset="-128"/>
            </a:endParaRPr>
          </a:p>
          <a:p>
            <a:pPr>
              <a:spcBef>
                <a:spcPct val="0"/>
              </a:spcBef>
              <a:buFontTx/>
              <a:buNone/>
            </a:pPr>
            <a:r>
              <a:rPr lang="ja-JP" altLang="en-US" sz="2800" b="1" dirty="0">
                <a:latin typeface="Meiryo UI" panose="020B0604030504040204" pitchFamily="34" charset="-128"/>
                <a:ea typeface="Meiryo UI" panose="020B0604030504040204" pitchFamily="34" charset="-128"/>
              </a:rPr>
              <a:t>　・</a:t>
            </a:r>
            <a:r>
              <a:rPr lang="ja-JP" altLang="en-US" sz="2800" dirty="0">
                <a:latin typeface="Meiryo UI" panose="020B0604030504040204" pitchFamily="34" charset="-128"/>
                <a:ea typeface="Meiryo UI" panose="020B0604030504040204" pitchFamily="34" charset="-128"/>
              </a:rPr>
              <a:t>刃が薄く、メスのような鋭い細身のナイフを使う</a:t>
            </a:r>
            <a:endParaRPr lang="en-US" altLang="ja-JP" sz="2800" dirty="0">
              <a:latin typeface="Meiryo UI" panose="020B0604030504040204" pitchFamily="34" charset="-128"/>
              <a:ea typeface="Meiryo UI" panose="020B0604030504040204" pitchFamily="34" charset="-128"/>
            </a:endParaRPr>
          </a:p>
          <a:p>
            <a:pPr>
              <a:spcBef>
                <a:spcPct val="0"/>
              </a:spcBef>
              <a:buFontTx/>
              <a:buNone/>
            </a:pPr>
            <a:r>
              <a:rPr lang="ja-JP" altLang="en-US" sz="2800" dirty="0">
                <a:latin typeface="Meiryo UI" panose="020B0604030504040204" pitchFamily="34" charset="-128"/>
                <a:ea typeface="Meiryo UI" panose="020B0604030504040204" pitchFamily="34" charset="-128"/>
              </a:rPr>
              <a:t>　・中心部と外側が入るように切る</a:t>
            </a:r>
          </a:p>
        </p:txBody>
      </p:sp>
      <p:sp>
        <p:nvSpPr>
          <p:cNvPr id="63494" name="テキスト ボックス 7">
            <a:extLst>
              <a:ext uri="{FF2B5EF4-FFF2-40B4-BE49-F238E27FC236}">
                <a16:creationId xmlns:a16="http://schemas.microsoft.com/office/drawing/2014/main" id="{F47DB915-4D65-4781-820F-C034EE95A3DB}"/>
              </a:ext>
            </a:extLst>
          </p:cNvPr>
          <p:cNvSpPr txBox="1">
            <a:spLocks noChangeArrowheads="1"/>
          </p:cNvSpPr>
          <p:nvPr/>
        </p:nvSpPr>
        <p:spPr bwMode="auto">
          <a:xfrm>
            <a:off x="230188" y="4140200"/>
            <a:ext cx="69278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ja-JP" altLang="en-US" sz="2800" b="1" dirty="0">
                <a:latin typeface="Meiryo UI" panose="020B0604030504040204" pitchFamily="34" charset="-128"/>
                <a:ea typeface="Meiryo UI" panose="020B0604030504040204" pitchFamily="34" charset="-128"/>
              </a:rPr>
              <a:t>ブルーチーズ</a:t>
            </a:r>
            <a:endParaRPr lang="en-US" altLang="ja-JP" sz="2800" b="1" dirty="0">
              <a:latin typeface="Meiryo UI" panose="020B0604030504040204" pitchFamily="34" charset="-128"/>
              <a:ea typeface="Meiryo UI" panose="020B0604030504040204" pitchFamily="34" charset="-128"/>
            </a:endParaRPr>
          </a:p>
          <a:p>
            <a:pPr>
              <a:spcBef>
                <a:spcPct val="0"/>
              </a:spcBef>
              <a:buFontTx/>
              <a:buNone/>
            </a:pPr>
            <a:r>
              <a:rPr lang="ja-JP" altLang="en-US" sz="2800" b="1" dirty="0">
                <a:latin typeface="Meiryo UI" panose="020B0604030504040204" pitchFamily="34" charset="-128"/>
                <a:ea typeface="Meiryo UI" panose="020B0604030504040204" pitchFamily="34" charset="-128"/>
              </a:rPr>
              <a:t>　・</a:t>
            </a:r>
            <a:r>
              <a:rPr lang="ja-JP" altLang="en-US" sz="2800" dirty="0">
                <a:latin typeface="Meiryo UI" panose="020B0604030504040204" pitchFamily="34" charset="-128"/>
                <a:ea typeface="Meiryo UI" panose="020B0604030504040204" pitchFamily="34" charset="-128"/>
              </a:rPr>
              <a:t>ワイヤーカッターや刃の薄いチーズナイフで切る</a:t>
            </a:r>
            <a:endParaRPr lang="en-US" altLang="ja-JP" sz="2800" dirty="0">
              <a:latin typeface="Meiryo UI" panose="020B0604030504040204" pitchFamily="34" charset="-128"/>
              <a:ea typeface="Meiryo UI" panose="020B0604030504040204" pitchFamily="34" charset="-128"/>
            </a:endParaRPr>
          </a:p>
        </p:txBody>
      </p:sp>
      <p:sp>
        <p:nvSpPr>
          <p:cNvPr id="63495" name="テキスト ボックス 8">
            <a:extLst>
              <a:ext uri="{FF2B5EF4-FFF2-40B4-BE49-F238E27FC236}">
                <a16:creationId xmlns:a16="http://schemas.microsoft.com/office/drawing/2014/main" id="{CAFCD80F-46EF-455C-977E-973F691716E9}"/>
              </a:ext>
            </a:extLst>
          </p:cNvPr>
          <p:cNvSpPr txBox="1">
            <a:spLocks noChangeArrowheads="1"/>
          </p:cNvSpPr>
          <p:nvPr/>
        </p:nvSpPr>
        <p:spPr bwMode="auto">
          <a:xfrm>
            <a:off x="184150" y="5129213"/>
            <a:ext cx="66198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ja-JP" altLang="en-US" sz="2800" b="1" dirty="0">
                <a:latin typeface="Meiryo UI" panose="020B0604030504040204" pitchFamily="34" charset="-128"/>
                <a:ea typeface="Meiryo UI" panose="020B0604030504040204" pitchFamily="34" charset="-128"/>
              </a:rPr>
              <a:t>セミハード・ハードタイプ</a:t>
            </a:r>
            <a:endParaRPr lang="en-US" altLang="ja-JP" sz="2800" b="1" dirty="0">
              <a:latin typeface="Meiryo UI" panose="020B0604030504040204" pitchFamily="34" charset="-128"/>
              <a:ea typeface="Meiryo UI" panose="020B0604030504040204" pitchFamily="34" charset="-128"/>
            </a:endParaRPr>
          </a:p>
          <a:p>
            <a:pPr>
              <a:spcBef>
                <a:spcPct val="0"/>
              </a:spcBef>
              <a:buFontTx/>
              <a:buNone/>
            </a:pPr>
            <a:r>
              <a:rPr lang="ja-JP" altLang="en-US" sz="2800" b="1" dirty="0">
                <a:latin typeface="Meiryo UI" panose="020B0604030504040204" pitchFamily="34" charset="-128"/>
                <a:ea typeface="Meiryo UI" panose="020B0604030504040204" pitchFamily="34" charset="-128"/>
              </a:rPr>
              <a:t>　・</a:t>
            </a:r>
            <a:r>
              <a:rPr lang="ja-JP" altLang="en-US" sz="2800" dirty="0">
                <a:latin typeface="Meiryo UI" panose="020B0604030504040204" pitchFamily="34" charset="-128"/>
                <a:ea typeface="Meiryo UI" panose="020B0604030504040204" pitchFamily="34" charset="-128"/>
              </a:rPr>
              <a:t>なるべく両側の表皮が入るように切る　</a:t>
            </a:r>
            <a:endParaRPr lang="en-US" altLang="ja-JP" sz="2800" dirty="0">
              <a:latin typeface="Meiryo UI" panose="020B0604030504040204" pitchFamily="34" charset="-128"/>
              <a:ea typeface="Meiryo UI" panose="020B0604030504040204" pitchFamily="34" charset="-128"/>
            </a:endParaRPr>
          </a:p>
          <a:p>
            <a:pPr>
              <a:spcBef>
                <a:spcPct val="0"/>
              </a:spcBef>
              <a:buFontTx/>
              <a:buNone/>
            </a:pPr>
            <a:r>
              <a:rPr lang="ja-JP" altLang="en-US" sz="2800" dirty="0">
                <a:latin typeface="Meiryo UI" panose="020B0604030504040204" pitchFamily="34" charset="-128"/>
                <a:ea typeface="Meiryo UI" panose="020B0604030504040204" pitchFamily="34" charset="-128"/>
              </a:rPr>
              <a:t>　・力をかけやすいグリップ感のあるナイフを選ぶ</a:t>
            </a:r>
          </a:p>
        </p:txBody>
      </p:sp>
      <p:sp>
        <p:nvSpPr>
          <p:cNvPr id="63496" name="スライド番号プレースホルダー 1">
            <a:extLst>
              <a:ext uri="{FF2B5EF4-FFF2-40B4-BE49-F238E27FC236}">
                <a16:creationId xmlns:a16="http://schemas.microsoft.com/office/drawing/2014/main" id="{C574BD8C-23E7-419D-AD7B-F905FCD6DEC9}"/>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81788FF-3DEA-4F49-BB21-69612B2E0E2C}" type="slidenum">
              <a:rPr lang="en-US" altLang="ja-JP" sz="1400" smtClean="0"/>
              <a:pPr>
                <a:spcBef>
                  <a:spcPct val="0"/>
                </a:spcBef>
                <a:buFontTx/>
                <a:buNone/>
              </a:pPr>
              <a:t>46</a:t>
            </a:fld>
            <a:endParaRPr lang="en-US" altLang="ja-JP" sz="1400"/>
          </a:p>
        </p:txBody>
      </p:sp>
      <p:pic>
        <p:nvPicPr>
          <p:cNvPr id="63498" name="図 2">
            <a:extLst>
              <a:ext uri="{FF2B5EF4-FFF2-40B4-BE49-F238E27FC236}">
                <a16:creationId xmlns:a16="http://schemas.microsoft.com/office/drawing/2014/main" id="{2B72B867-C024-451F-B6B5-ED2652943E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24699" y="1361282"/>
            <a:ext cx="1789113" cy="432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テキスト ボックス 7">
            <a:extLst>
              <a:ext uri="{FF2B5EF4-FFF2-40B4-BE49-F238E27FC236}">
                <a16:creationId xmlns:a16="http://schemas.microsoft.com/office/drawing/2014/main" id="{9828CF34-1EE6-49BD-B71F-BA60AB22FB5B}"/>
              </a:ext>
            </a:extLst>
          </p:cNvPr>
          <p:cNvSpPr txBox="1">
            <a:spLocks noChangeArrowheads="1"/>
          </p:cNvSpPr>
          <p:nvPr/>
        </p:nvSpPr>
        <p:spPr bwMode="auto">
          <a:xfrm>
            <a:off x="82681" y="847022"/>
            <a:ext cx="55210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ja-JP" altLang="en-US" sz="2400" b="1" dirty="0">
                <a:latin typeface="Meiryo UI" panose="020B0604030504040204" pitchFamily="34" charset="-128"/>
                <a:ea typeface="Meiryo UI" panose="020B0604030504040204" pitchFamily="34" charset="-128"/>
              </a:rPr>
              <a:t>　</a:t>
            </a:r>
            <a:r>
              <a:rPr lang="ja-JP" altLang="en-US" sz="2400" b="1" dirty="0">
                <a:solidFill>
                  <a:srgbClr val="C00000"/>
                </a:solidFill>
                <a:latin typeface="Meiryo UI" panose="020B0604030504040204" pitchFamily="34" charset="-128"/>
                <a:ea typeface="Meiryo UI" panose="020B0604030504040204" pitchFamily="34" charset="-128"/>
              </a:rPr>
              <a:t>◆切るサイズの目安は一切れ</a:t>
            </a:r>
            <a:r>
              <a:rPr lang="en-US" altLang="ja-JP" sz="2400" b="1" dirty="0">
                <a:solidFill>
                  <a:srgbClr val="C00000"/>
                </a:solidFill>
                <a:latin typeface="Meiryo UI" panose="020B0604030504040204" pitchFamily="34" charset="-128"/>
                <a:ea typeface="Meiryo UI" panose="020B0604030504040204" pitchFamily="34" charset="-128"/>
              </a:rPr>
              <a:t>10</a:t>
            </a:r>
            <a:r>
              <a:rPr lang="ja-JP" altLang="en-US" sz="2400" b="1" dirty="0">
                <a:solidFill>
                  <a:srgbClr val="C00000"/>
                </a:solidFill>
                <a:latin typeface="Meiryo UI" panose="020B0604030504040204" pitchFamily="34" charset="-128"/>
                <a:ea typeface="Meiryo UI" panose="020B0604030504040204" pitchFamily="34" charset="-128"/>
              </a:rPr>
              <a:t>～</a:t>
            </a:r>
            <a:r>
              <a:rPr lang="en-US" altLang="ja-JP" sz="2400" b="1" dirty="0">
                <a:solidFill>
                  <a:srgbClr val="C00000"/>
                </a:solidFill>
                <a:latin typeface="Meiryo UI" panose="020B0604030504040204" pitchFamily="34" charset="-128"/>
                <a:ea typeface="Meiryo UI" panose="020B0604030504040204" pitchFamily="34" charset="-128"/>
              </a:rPr>
              <a:t>15</a:t>
            </a:r>
            <a:r>
              <a:rPr lang="ja-JP" altLang="en-US" sz="2400" b="1" dirty="0">
                <a:solidFill>
                  <a:srgbClr val="C00000"/>
                </a:solidFill>
                <a:latin typeface="Meiryo UI" panose="020B0604030504040204" pitchFamily="34" charset="-128"/>
                <a:ea typeface="Meiryo UI" panose="020B0604030504040204" pitchFamily="34" charset="-128"/>
              </a:rPr>
              <a:t>ｇ</a:t>
            </a:r>
            <a:endParaRPr lang="en-US" altLang="ja-JP" sz="2400" dirty="0">
              <a:solidFill>
                <a:srgbClr val="C00000"/>
              </a:solidFill>
              <a:latin typeface="Meiryo UI" panose="020B0604030504040204" pitchFamily="34" charset="-128"/>
              <a:ea typeface="Meiryo UI" panose="020B0604030504040204" pitchFamily="34" charset="-128"/>
            </a:endParaRPr>
          </a:p>
        </p:txBody>
      </p:sp>
      <p:grpSp>
        <p:nvGrpSpPr>
          <p:cNvPr id="14" name="グループ化 13">
            <a:extLst>
              <a:ext uri="{FF2B5EF4-FFF2-40B4-BE49-F238E27FC236}">
                <a16:creationId xmlns:a16="http://schemas.microsoft.com/office/drawing/2014/main" id="{618F7983-9008-4099-865C-20E9A199B36D}"/>
              </a:ext>
            </a:extLst>
          </p:cNvPr>
          <p:cNvGrpSpPr>
            <a:grpSpLocks/>
          </p:cNvGrpSpPr>
          <p:nvPr/>
        </p:nvGrpSpPr>
        <p:grpSpPr bwMode="auto">
          <a:xfrm>
            <a:off x="17463" y="6583363"/>
            <a:ext cx="9126537" cy="276225"/>
            <a:chOff x="17463" y="6583363"/>
            <a:chExt cx="9126537" cy="276225"/>
          </a:xfrm>
        </p:grpSpPr>
        <p:sp>
          <p:nvSpPr>
            <p:cNvPr id="15" name="テキスト ボックス 14">
              <a:extLst>
                <a:ext uri="{FF2B5EF4-FFF2-40B4-BE49-F238E27FC236}">
                  <a16:creationId xmlns:a16="http://schemas.microsoft.com/office/drawing/2014/main" id="{6526B1EE-9314-4AC1-9837-C0FE0704A600}"/>
                </a:ext>
              </a:extLst>
            </p:cNvPr>
            <p:cNvSpPr txBox="1"/>
            <p:nvPr/>
          </p:nvSpPr>
          <p:spPr>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20" name="テキスト ボックス 19">
              <a:extLst>
                <a:ext uri="{FF2B5EF4-FFF2-40B4-BE49-F238E27FC236}">
                  <a16:creationId xmlns:a16="http://schemas.microsoft.com/office/drawing/2014/main" id="{19E2ECAB-2F92-45CF-B930-AB4B1CD6885C}"/>
                </a:ext>
              </a:extLst>
            </p:cNvPr>
            <p:cNvSpPr txBox="1"/>
            <p:nvPr/>
          </p:nvSpPr>
          <p:spPr>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コンテンツ プレースホルダー 2">
            <a:extLst>
              <a:ext uri="{FF2B5EF4-FFF2-40B4-BE49-F238E27FC236}">
                <a16:creationId xmlns:a16="http://schemas.microsoft.com/office/drawing/2014/main" id="{E047F205-A6EE-46AB-8FB5-C79B79A6EC5C}"/>
              </a:ext>
            </a:extLst>
          </p:cNvPr>
          <p:cNvSpPr>
            <a:spLocks noGrp="1" noChangeArrowheads="1"/>
          </p:cNvSpPr>
          <p:nvPr>
            <p:ph idx="1"/>
          </p:nvPr>
        </p:nvSpPr>
        <p:spPr>
          <a:xfrm>
            <a:off x="251520" y="1813379"/>
            <a:ext cx="8775005" cy="5761261"/>
          </a:xfrm>
        </p:spPr>
        <p:txBody>
          <a:bodyPr/>
          <a:lstStyle/>
          <a:p>
            <a:pPr marL="571500" indent="-571500">
              <a:buFontTx/>
              <a:buAutoNum type="romanUcPeriod" startAt="4"/>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チーズによく合う食材（付け合せ）</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0" indent="0">
              <a:buNone/>
              <a:defRPr/>
            </a:pPr>
            <a:endParaRPr lang="en-US" altLang="ja-JP" sz="2800" b="1" dirty="0">
              <a:latin typeface="Meiryo UI" panose="020B0604030504040204" pitchFamily="50" charset="-128"/>
              <a:ea typeface="Meiryo UI" panose="020B0604030504040204" pitchFamily="50" charset="-128"/>
              <a:cs typeface="Meiryo UI" panose="020B0604030504040204" pitchFamily="50" charset="-128"/>
            </a:endParaRPr>
          </a:p>
          <a:p>
            <a:pPr marL="0" indent="0">
              <a:buNone/>
              <a:defRPr/>
            </a:pPr>
            <a:r>
              <a:rPr lang="ja-JP" altLang="en-US" sz="2800" b="1" dirty="0">
                <a:solidFill>
                  <a:srgbClr val="FF9900"/>
                </a:solidFill>
                <a:latin typeface="HGP平成角ｺﾞｼｯｸ体W9" panose="020B0A00000000000000" pitchFamily="50" charset="-128"/>
                <a:ea typeface="HGP平成角ｺﾞｼｯｸ体W9" panose="020B0A00000000000000" pitchFamily="50" charset="-128"/>
                <a:cs typeface="Meiryo UI" panose="020B0604030504040204" pitchFamily="50" charset="-128"/>
              </a:rPr>
              <a:t>｜</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パン類</a:t>
            </a:r>
            <a:endParaRPr lang="en-US" altLang="ja-JP" sz="2800" b="1" dirty="0">
              <a:latin typeface="Meiryo UI" panose="020B0604030504040204" pitchFamily="50" charset="-128"/>
              <a:ea typeface="Meiryo UI" panose="020B0604030504040204" pitchFamily="50" charset="-128"/>
              <a:cs typeface="Meiryo UI" panose="020B0604030504040204" pitchFamily="50" charset="-128"/>
            </a:endParaRPr>
          </a:p>
          <a:p>
            <a:pPr marL="0" indent="0">
              <a:buFontTx/>
              <a:buNone/>
              <a:defRPr/>
            </a:pPr>
            <a:endParaRPr lang="en-US" altLang="ja-JP" sz="2800" b="1" dirty="0">
              <a:latin typeface="Meiryo UI" panose="020B0604030504040204" pitchFamily="50" charset="-128"/>
              <a:ea typeface="Meiryo UI" panose="020B0604030504040204" pitchFamily="50" charset="-128"/>
              <a:cs typeface="Meiryo UI" panose="020B0604030504040204" pitchFamily="50" charset="-128"/>
            </a:endParaRPr>
          </a:p>
          <a:p>
            <a:pPr marL="0" indent="0">
              <a:buFontTx/>
              <a:buNone/>
              <a:defRPr/>
            </a:pPr>
            <a:endParaRPr lang="en-US" altLang="ja-JP" sz="2800" b="1" dirty="0">
              <a:latin typeface="Meiryo UI" panose="020B0604030504040204" pitchFamily="50" charset="-128"/>
              <a:ea typeface="Meiryo UI" panose="020B0604030504040204" pitchFamily="50" charset="-128"/>
              <a:cs typeface="Meiryo UI" panose="020B0604030504040204" pitchFamily="50" charset="-128"/>
            </a:endParaRPr>
          </a:p>
          <a:p>
            <a:pPr marL="0" indent="0">
              <a:buFontTx/>
              <a:buNone/>
              <a:defRPr/>
            </a:pPr>
            <a:r>
              <a:rPr lang="ja-JP" altLang="en-US" sz="2800" b="1" dirty="0">
                <a:solidFill>
                  <a:srgbClr val="FF9900"/>
                </a:solidFill>
                <a:latin typeface="HGP平成角ｺﾞｼｯｸ体W9" panose="020B0A00000000000000" pitchFamily="50" charset="-128"/>
                <a:ea typeface="HGP平成角ｺﾞｼｯｸ体W9" panose="020B0A00000000000000" pitchFamily="50" charset="-128"/>
                <a:cs typeface="Meiryo UI" panose="020B0604030504040204" pitchFamily="50" charset="-128"/>
              </a:rPr>
              <a:t>｜</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フルーツ</a:t>
            </a:r>
            <a:r>
              <a:rPr lang="en-US" altLang="ja-JP" sz="28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ビタミン</a:t>
            </a:r>
            <a:r>
              <a:rPr lang="en-US" altLang="ja-JP" sz="2800" dirty="0">
                <a:latin typeface="Meiryo UI" panose="020B0604030504040204" pitchFamily="50" charset="-128"/>
                <a:ea typeface="Meiryo UI" panose="020B0604030504040204" pitchFamily="50" charset="-128"/>
                <a:cs typeface="Meiryo UI" panose="020B0604030504040204" pitchFamily="50" charset="-128"/>
              </a:rPr>
              <a:t>C</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　彩り、　季節感、　リセット効果</a:t>
            </a:r>
            <a:endParaRPr lang="en-US" altLang="ja-JP" sz="1100" b="1" dirty="0">
              <a:solidFill>
                <a:srgbClr val="FF9900"/>
              </a:solidFill>
              <a:latin typeface="HGP平成角ｺﾞｼｯｸ体W9" panose="020B0A00000000000000" pitchFamily="50" charset="-128"/>
              <a:ea typeface="HGP平成角ｺﾞｼｯｸ体W9" panose="020B0A00000000000000" pitchFamily="50" charset="-128"/>
              <a:cs typeface="Meiryo UI" panose="020B0604030504040204" pitchFamily="50" charset="-128"/>
            </a:endParaRPr>
          </a:p>
          <a:p>
            <a:pPr marL="0" indent="0">
              <a:buFontTx/>
              <a:buNone/>
              <a:defRPr/>
            </a:pPr>
            <a:r>
              <a:rPr lang="ja-JP" altLang="en-US" sz="2800" b="1" dirty="0">
                <a:solidFill>
                  <a:srgbClr val="FF9900"/>
                </a:solidFill>
                <a:latin typeface="HGP平成角ｺﾞｼｯｸ体W9" panose="020B0A00000000000000" pitchFamily="50" charset="-128"/>
                <a:ea typeface="HGP平成角ｺﾞｼｯｸ体W9" panose="020B0A00000000000000" pitchFamily="50" charset="-128"/>
                <a:cs typeface="Meiryo UI" panose="020B0604030504040204" pitchFamily="50" charset="-128"/>
              </a:rPr>
              <a:t>｜</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野菜</a:t>
            </a:r>
            <a:r>
              <a:rPr lang="en-US" altLang="ja-JP" sz="28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食物繊維、　塩気の緩和作用</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Tx/>
              <a:buNone/>
              <a:defRPr/>
            </a:pPr>
            <a:r>
              <a:rPr lang="ja-JP" altLang="en-US" sz="2800" b="1" dirty="0">
                <a:solidFill>
                  <a:srgbClr val="FF9900"/>
                </a:solidFill>
                <a:latin typeface="HGP平成角ｺﾞｼｯｸ体W9" panose="020B0A00000000000000" pitchFamily="50" charset="-128"/>
                <a:ea typeface="HGP平成角ｺﾞｼｯｸ体W9" panose="020B0A00000000000000" pitchFamily="50" charset="-128"/>
                <a:cs typeface="Meiryo UI" panose="020B0604030504040204" pitchFamily="50" charset="-128"/>
              </a:rPr>
              <a:t>｜</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はちみつ</a:t>
            </a:r>
            <a:r>
              <a:rPr lang="en-US" altLang="ja-JP" sz="28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味の変化を楽しめる、　</a:t>
            </a:r>
            <a:br>
              <a:rPr lang="en-US" altLang="ja-JP" sz="2800" dirty="0">
                <a:latin typeface="Meiryo UI" panose="020B0604030504040204" pitchFamily="50" charset="-128"/>
                <a:ea typeface="Meiryo UI" panose="020B0604030504040204" pitchFamily="50" charset="-128"/>
                <a:cs typeface="Meiryo UI" panose="020B0604030504040204" pitchFamily="50" charset="-128"/>
              </a:rPr>
            </a:br>
            <a:r>
              <a:rPr lang="en-US" altLang="ja-JP" sz="2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青カビタイプに良く合う</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marL="571500" indent="-571500">
              <a:buFont typeface="Wingdings" panose="05000000000000000000" pitchFamily="2" charset="2"/>
              <a:buChar char="l"/>
              <a:defRPr/>
            </a:pP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marL="571500" indent="-571500">
              <a:buFont typeface="Wingdings" panose="05000000000000000000" pitchFamily="2" charset="2"/>
              <a:buChar char="l"/>
              <a:defRPr/>
            </a:pPr>
            <a:endParaRPr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4517" name="Picture 4">
            <a:extLst>
              <a:ext uri="{FF2B5EF4-FFF2-40B4-BE49-F238E27FC236}">
                <a16:creationId xmlns:a16="http://schemas.microsoft.com/office/drawing/2014/main" id="{0A472769-7EB5-45A0-879B-CB3E801BC4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352" y="1647165"/>
            <a:ext cx="1286173" cy="1668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519" name="スライド番号プレースホルダー 1">
            <a:extLst>
              <a:ext uri="{FF2B5EF4-FFF2-40B4-BE49-F238E27FC236}">
                <a16:creationId xmlns:a16="http://schemas.microsoft.com/office/drawing/2014/main" id="{65A071FF-7037-44A1-9D68-58531A26C355}"/>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38E7F46-2B06-4742-9EAC-52A9EBFDEC3E}" type="slidenum">
              <a:rPr lang="en-US" altLang="ja-JP" sz="1400" smtClean="0"/>
              <a:pPr>
                <a:spcBef>
                  <a:spcPct val="0"/>
                </a:spcBef>
                <a:buFontTx/>
                <a:buNone/>
              </a:pPr>
              <a:t>47</a:t>
            </a:fld>
            <a:endParaRPr lang="en-US" altLang="ja-JP" sz="1400"/>
          </a:p>
        </p:txBody>
      </p:sp>
      <p:sp>
        <p:nvSpPr>
          <p:cNvPr id="2" name="右矢印 1">
            <a:extLst>
              <a:ext uri="{FF2B5EF4-FFF2-40B4-BE49-F238E27FC236}">
                <a16:creationId xmlns:a16="http://schemas.microsoft.com/office/drawing/2014/main" id="{5887D386-F38D-4101-88D6-0023BF991902}"/>
              </a:ext>
            </a:extLst>
          </p:cNvPr>
          <p:cNvSpPr/>
          <p:nvPr/>
        </p:nvSpPr>
        <p:spPr>
          <a:xfrm>
            <a:off x="4132672" y="3000774"/>
            <a:ext cx="360363" cy="266700"/>
          </a:xfrm>
          <a:prstGeom prst="right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 name="右矢印 13">
            <a:extLst>
              <a:ext uri="{FF2B5EF4-FFF2-40B4-BE49-F238E27FC236}">
                <a16:creationId xmlns:a16="http://schemas.microsoft.com/office/drawing/2014/main" id="{821D71E5-F66F-4808-B814-7BACE0A0A10B}"/>
              </a:ext>
            </a:extLst>
          </p:cNvPr>
          <p:cNvSpPr/>
          <p:nvPr/>
        </p:nvSpPr>
        <p:spPr>
          <a:xfrm>
            <a:off x="4125740" y="3877853"/>
            <a:ext cx="360363" cy="265112"/>
          </a:xfrm>
          <a:prstGeom prst="right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 name="右矢印 14">
            <a:extLst>
              <a:ext uri="{FF2B5EF4-FFF2-40B4-BE49-F238E27FC236}">
                <a16:creationId xmlns:a16="http://schemas.microsoft.com/office/drawing/2014/main" id="{DA09730C-E702-46A1-90C3-2A337E372D9B}"/>
              </a:ext>
            </a:extLst>
          </p:cNvPr>
          <p:cNvSpPr/>
          <p:nvPr/>
        </p:nvSpPr>
        <p:spPr>
          <a:xfrm>
            <a:off x="4108319" y="2610041"/>
            <a:ext cx="358775" cy="265113"/>
          </a:xfrm>
          <a:prstGeom prst="right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右矢印 15">
            <a:extLst>
              <a:ext uri="{FF2B5EF4-FFF2-40B4-BE49-F238E27FC236}">
                <a16:creationId xmlns:a16="http://schemas.microsoft.com/office/drawing/2014/main" id="{1854FCA0-521D-4E87-9C9D-0B333021E24E}"/>
              </a:ext>
            </a:extLst>
          </p:cNvPr>
          <p:cNvSpPr/>
          <p:nvPr/>
        </p:nvSpPr>
        <p:spPr>
          <a:xfrm>
            <a:off x="4150260" y="3406825"/>
            <a:ext cx="358775" cy="266700"/>
          </a:xfrm>
          <a:prstGeom prst="right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8" name="グループ化 7">
            <a:extLst>
              <a:ext uri="{FF2B5EF4-FFF2-40B4-BE49-F238E27FC236}">
                <a16:creationId xmlns:a16="http://schemas.microsoft.com/office/drawing/2014/main" id="{C9D66B87-2526-45A3-AF04-48796AFA4CB8}"/>
              </a:ext>
            </a:extLst>
          </p:cNvPr>
          <p:cNvGrpSpPr/>
          <p:nvPr/>
        </p:nvGrpSpPr>
        <p:grpSpPr>
          <a:xfrm>
            <a:off x="237293" y="111786"/>
            <a:ext cx="8885448" cy="6270767"/>
            <a:chOff x="237293" y="111786"/>
            <a:chExt cx="8885448" cy="6270767"/>
          </a:xfrm>
        </p:grpSpPr>
        <p:grpSp>
          <p:nvGrpSpPr>
            <p:cNvPr id="5" name="グループ化 4">
              <a:extLst>
                <a:ext uri="{FF2B5EF4-FFF2-40B4-BE49-F238E27FC236}">
                  <a16:creationId xmlns:a16="http://schemas.microsoft.com/office/drawing/2014/main" id="{B3380EBD-8733-4704-80E7-4723CD220CDA}"/>
                </a:ext>
              </a:extLst>
            </p:cNvPr>
            <p:cNvGrpSpPr/>
            <p:nvPr/>
          </p:nvGrpSpPr>
          <p:grpSpPr>
            <a:xfrm>
              <a:off x="2057318" y="2447240"/>
              <a:ext cx="7065423" cy="2246769"/>
              <a:chOff x="2057318" y="2447240"/>
              <a:chExt cx="7065423" cy="2246769"/>
            </a:xfrm>
          </p:grpSpPr>
          <p:sp>
            <p:nvSpPr>
              <p:cNvPr id="64515" name="テキスト ボックス 4">
                <a:extLst>
                  <a:ext uri="{FF2B5EF4-FFF2-40B4-BE49-F238E27FC236}">
                    <a16:creationId xmlns:a16="http://schemas.microsoft.com/office/drawing/2014/main" id="{EC6FB5F0-444B-4586-98A8-491561491E84}"/>
                  </a:ext>
                </a:extLst>
              </p:cNvPr>
              <p:cNvSpPr txBox="1">
                <a:spLocks noChangeArrowheads="1"/>
              </p:cNvSpPr>
              <p:nvPr/>
            </p:nvSpPr>
            <p:spPr bwMode="auto">
              <a:xfrm>
                <a:off x="4572000" y="2447240"/>
                <a:ext cx="455074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dirty="0">
                    <a:latin typeface="Meiryo UI" panose="020B0604030504040204" pitchFamily="34" charset="-128"/>
                    <a:ea typeface="Meiryo UI" panose="020B0604030504040204" pitchFamily="34" charset="-128"/>
                  </a:rPr>
                  <a:t>チーズ全般</a:t>
                </a:r>
                <a:endParaRPr lang="en-US" altLang="ja-JP" sz="2800"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800" dirty="0">
                    <a:latin typeface="Meiryo UI" panose="020B0604030504040204" pitchFamily="34" charset="-128"/>
                    <a:ea typeface="Meiryo UI" panose="020B0604030504040204" pitchFamily="34" charset="-128"/>
                  </a:rPr>
                  <a:t>個性豊かなチーズ</a:t>
                </a:r>
                <a:endParaRPr lang="en-US" altLang="ja-JP" sz="2800"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800" dirty="0">
                    <a:latin typeface="Meiryo UI" panose="020B0604030504040204" pitchFamily="34" charset="-128"/>
                    <a:ea typeface="Meiryo UI" panose="020B0604030504040204" pitchFamily="34" charset="-128"/>
                  </a:rPr>
                  <a:t>塩気のあるチーズや青カビタイプ</a:t>
                </a:r>
                <a:endParaRPr lang="en-US" altLang="ja-JP" sz="2800"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800" dirty="0">
                    <a:latin typeface="Meiryo UI" panose="020B0604030504040204" pitchFamily="34" charset="-128"/>
                    <a:ea typeface="Meiryo UI" panose="020B0604030504040204" pitchFamily="34" charset="-128"/>
                  </a:rPr>
                  <a:t>セミハードやシェーヴルタイプ</a:t>
                </a:r>
                <a:r>
                  <a:rPr lang="en-US" altLang="ja-JP" sz="2800" dirty="0">
                    <a:latin typeface="Meiryo UI" panose="020B0604030504040204" pitchFamily="34" charset="-128"/>
                    <a:ea typeface="Meiryo UI" panose="020B0604030504040204" pitchFamily="34" charset="-128"/>
                  </a:rPr>
                  <a:t>	</a:t>
                </a:r>
                <a:endParaRPr lang="ja-JP" altLang="en-US" sz="2800" dirty="0">
                  <a:latin typeface="Meiryo UI" panose="020B0604030504040204" pitchFamily="34" charset="-128"/>
                  <a:ea typeface="Meiryo UI" panose="020B0604030504040204" pitchFamily="34" charset="-128"/>
                </a:endParaRPr>
              </a:p>
            </p:txBody>
          </p:sp>
          <p:sp>
            <p:nvSpPr>
              <p:cNvPr id="64521" name="テキスト ボックス 4">
                <a:extLst>
                  <a:ext uri="{FF2B5EF4-FFF2-40B4-BE49-F238E27FC236}">
                    <a16:creationId xmlns:a16="http://schemas.microsoft.com/office/drawing/2014/main" id="{E81CD0C7-6B4E-4727-AFD7-E667BAD576BD}"/>
                  </a:ext>
                </a:extLst>
              </p:cNvPr>
              <p:cNvSpPr txBox="1">
                <a:spLocks noChangeArrowheads="1"/>
              </p:cNvSpPr>
              <p:nvPr/>
            </p:nvSpPr>
            <p:spPr bwMode="auto">
              <a:xfrm>
                <a:off x="2057318" y="2529662"/>
                <a:ext cx="329770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dirty="0">
                    <a:latin typeface="Meiryo UI" panose="020B0604030504040204" pitchFamily="34" charset="-128"/>
                    <a:ea typeface="Meiryo UI" panose="020B0604030504040204" pitchFamily="34" charset="-128"/>
                  </a:rPr>
                  <a:t>バゲット</a:t>
                </a:r>
                <a:endParaRPr lang="en-US" altLang="ja-JP" sz="2800"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000" dirty="0">
                    <a:latin typeface="Meiryo UI" panose="020B0604030504040204" pitchFamily="34" charset="-128"/>
                    <a:ea typeface="Meiryo UI" panose="020B0604030504040204" pitchFamily="34" charset="-128"/>
                  </a:rPr>
                  <a:t>パン・ド・カンパーニュ</a:t>
                </a:r>
                <a:endParaRPr lang="en-US" altLang="ja-JP" sz="2000"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800" dirty="0">
                    <a:latin typeface="Meiryo UI" panose="020B0604030504040204" pitchFamily="34" charset="-128"/>
                    <a:ea typeface="Meiryo UI" panose="020B0604030504040204" pitchFamily="34" charset="-128"/>
                  </a:rPr>
                  <a:t>レーズン入り</a:t>
                </a:r>
                <a:endParaRPr lang="en-US" altLang="ja-JP" sz="2800"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800" dirty="0">
                    <a:latin typeface="Meiryo UI" panose="020B0604030504040204" pitchFamily="34" charset="-128"/>
                    <a:ea typeface="Meiryo UI" panose="020B0604030504040204" pitchFamily="34" charset="-128"/>
                  </a:rPr>
                  <a:t>ナッツ入り</a:t>
                </a:r>
                <a:r>
                  <a:rPr lang="en-US" altLang="ja-JP" sz="2800" dirty="0">
                    <a:latin typeface="Meiryo UI" panose="020B0604030504040204" pitchFamily="34" charset="-128"/>
                    <a:ea typeface="Meiryo UI" panose="020B0604030504040204" pitchFamily="34" charset="-128"/>
                  </a:rPr>
                  <a:t>	</a:t>
                </a:r>
                <a:endParaRPr lang="ja-JP" altLang="en-US" sz="2800" dirty="0">
                  <a:latin typeface="Meiryo UI" panose="020B0604030504040204" pitchFamily="34" charset="-128"/>
                  <a:ea typeface="Meiryo UI" panose="020B0604030504040204" pitchFamily="34" charset="-128"/>
                </a:endParaRPr>
              </a:p>
            </p:txBody>
          </p:sp>
        </p:grpSp>
        <p:grpSp>
          <p:nvGrpSpPr>
            <p:cNvPr id="7" name="グループ化 6">
              <a:extLst>
                <a:ext uri="{FF2B5EF4-FFF2-40B4-BE49-F238E27FC236}">
                  <a16:creationId xmlns:a16="http://schemas.microsoft.com/office/drawing/2014/main" id="{E368FEFC-F9EC-4F96-819D-18A6D5AAACFF}"/>
                </a:ext>
              </a:extLst>
            </p:cNvPr>
            <p:cNvGrpSpPr/>
            <p:nvPr/>
          </p:nvGrpSpPr>
          <p:grpSpPr>
            <a:xfrm>
              <a:off x="237293" y="111786"/>
              <a:ext cx="8151131" cy="6270767"/>
              <a:chOff x="237293" y="111786"/>
              <a:chExt cx="8151131" cy="6270767"/>
            </a:xfrm>
          </p:grpSpPr>
          <p:grpSp>
            <p:nvGrpSpPr>
              <p:cNvPr id="4" name="グループ化 3">
                <a:extLst>
                  <a:ext uri="{FF2B5EF4-FFF2-40B4-BE49-F238E27FC236}">
                    <a16:creationId xmlns:a16="http://schemas.microsoft.com/office/drawing/2014/main" id="{FE6F0F70-A0C4-4767-8DD4-A63FBE381CBB}"/>
                  </a:ext>
                </a:extLst>
              </p:cNvPr>
              <p:cNvGrpSpPr/>
              <p:nvPr/>
            </p:nvGrpSpPr>
            <p:grpSpPr>
              <a:xfrm>
                <a:off x="6553200" y="111786"/>
                <a:ext cx="1835224" cy="6270767"/>
                <a:chOff x="6553200" y="111786"/>
                <a:chExt cx="1835224" cy="6270767"/>
              </a:xfrm>
            </p:grpSpPr>
            <p:pic>
              <p:nvPicPr>
                <p:cNvPr id="64516" name="Picture 2">
                  <a:extLst>
                    <a:ext uri="{FF2B5EF4-FFF2-40B4-BE49-F238E27FC236}">
                      <a16:creationId xmlns:a16="http://schemas.microsoft.com/office/drawing/2014/main" id="{5B785660-8D91-438A-BD2E-97FE09C5FE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11786"/>
                  <a:ext cx="1835224" cy="1823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8" name="Picture 3">
                  <a:extLst>
                    <a:ext uri="{FF2B5EF4-FFF2-40B4-BE49-F238E27FC236}">
                      <a16:creationId xmlns:a16="http://schemas.microsoft.com/office/drawing/2014/main" id="{79716DF2-1DE4-4B0A-9D8E-7DE2720812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5037480"/>
                  <a:ext cx="1668821" cy="1345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グループ化 5">
                <a:extLst>
                  <a:ext uri="{FF2B5EF4-FFF2-40B4-BE49-F238E27FC236}">
                    <a16:creationId xmlns:a16="http://schemas.microsoft.com/office/drawing/2014/main" id="{5321C5CD-181A-47B9-A933-E25A97BD7C4B}"/>
                  </a:ext>
                </a:extLst>
              </p:cNvPr>
              <p:cNvGrpSpPr/>
              <p:nvPr/>
            </p:nvGrpSpPr>
            <p:grpSpPr>
              <a:xfrm>
                <a:off x="237293" y="230287"/>
                <a:ext cx="6610077" cy="1490321"/>
                <a:chOff x="237293" y="230287"/>
                <a:chExt cx="6610077" cy="1490321"/>
              </a:xfrm>
            </p:grpSpPr>
            <p:sp>
              <p:nvSpPr>
                <p:cNvPr id="3" name="正方形/長方形 2">
                  <a:extLst>
                    <a:ext uri="{FF2B5EF4-FFF2-40B4-BE49-F238E27FC236}">
                      <a16:creationId xmlns:a16="http://schemas.microsoft.com/office/drawing/2014/main" id="{A66AECF9-AF78-4679-AED9-7B4F5F85CBDC}"/>
                    </a:ext>
                  </a:extLst>
                </p:cNvPr>
                <p:cNvSpPr/>
                <p:nvPr/>
              </p:nvSpPr>
              <p:spPr>
                <a:xfrm>
                  <a:off x="251520" y="230287"/>
                  <a:ext cx="3384376" cy="584775"/>
                </a:xfrm>
                <a:prstGeom prst="rect">
                  <a:avLst/>
                </a:prstGeom>
              </p:spPr>
              <p:txBody>
                <a:bodyPr wrap="square">
                  <a:spAutoFit/>
                </a:bodyPr>
                <a:lstStyle/>
                <a:p>
                  <a:pPr>
                    <a:defRPr/>
                  </a:pPr>
                  <a:r>
                    <a:rPr lang="en-US" altLang="ja-JP" sz="3200" b="1" dirty="0">
                      <a:latin typeface="Meiryo UI" panose="020B0604030504040204" pitchFamily="50" charset="-128"/>
                      <a:ea typeface="Meiryo UI" panose="020B0604030504040204" pitchFamily="50" charset="-128"/>
                      <a:cs typeface="Meiryo UI" panose="020B0604030504040204" pitchFamily="50" charset="-128"/>
                    </a:rPr>
                    <a:t>Ⅲ.</a:t>
                  </a:r>
                  <a:r>
                    <a:rPr lang="ja-JP" altLang="en-US" sz="3200" b="1" dirty="0">
                      <a:latin typeface="Meiryo UI" panose="020B0604030504040204" pitchFamily="50" charset="-128"/>
                      <a:ea typeface="Meiryo UI" panose="020B0604030504040204" pitchFamily="50" charset="-128"/>
                      <a:cs typeface="Meiryo UI" panose="020B0604030504040204" pitchFamily="50" charset="-128"/>
                    </a:rPr>
                    <a:t>チーズを飾る</a:t>
                  </a:r>
                  <a:endParaRPr lang="en-US" altLang="ja-JP" sz="3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4">
                  <a:extLst>
                    <a:ext uri="{FF2B5EF4-FFF2-40B4-BE49-F238E27FC236}">
                      <a16:creationId xmlns:a16="http://schemas.microsoft.com/office/drawing/2014/main" id="{CEBF60AA-51C5-4EDC-8644-CDB6733D3EAF}"/>
                    </a:ext>
                  </a:extLst>
                </p:cNvPr>
                <p:cNvSpPr txBox="1">
                  <a:spLocks noChangeArrowheads="1"/>
                </p:cNvSpPr>
                <p:nvPr/>
              </p:nvSpPr>
              <p:spPr bwMode="auto">
                <a:xfrm>
                  <a:off x="237293" y="766501"/>
                  <a:ext cx="661007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800" dirty="0">
                      <a:latin typeface="Meiryo UI" panose="020B0604030504040204" pitchFamily="34" charset="-128"/>
                      <a:ea typeface="Meiryo UI" panose="020B0604030504040204" pitchFamily="34" charset="-128"/>
                    </a:rPr>
                    <a:t>・パニエやカッティングボードなどを使うとよい</a:t>
                  </a:r>
                  <a:endParaRPr lang="en-US" altLang="ja-JP" sz="2800" dirty="0">
                    <a:latin typeface="Meiryo UI" panose="020B0604030504040204" pitchFamily="34" charset="-128"/>
                    <a:ea typeface="Meiryo UI" panose="020B0604030504040204" pitchFamily="34" charset="-128"/>
                  </a:endParaRPr>
                </a:p>
                <a:p>
                  <a:pPr eaLnBrk="1" hangingPunct="1">
                    <a:spcBef>
                      <a:spcPct val="0"/>
                    </a:spcBef>
                    <a:buFontTx/>
                    <a:buNone/>
                  </a:pPr>
                  <a:r>
                    <a:rPr lang="ja-JP" altLang="en-US" sz="2800" dirty="0">
                      <a:latin typeface="Meiryo UI" panose="020B0604030504040204" pitchFamily="34" charset="-128"/>
                      <a:ea typeface="Meiryo UI" panose="020B0604030504040204" pitchFamily="34" charset="-128"/>
                    </a:rPr>
                    <a:t>・チーズにはない色を加えて華やかに</a:t>
                  </a:r>
                  <a:r>
                    <a:rPr lang="en-US" altLang="ja-JP" sz="2800" dirty="0">
                      <a:latin typeface="Meiryo UI" panose="020B0604030504040204" pitchFamily="34" charset="-128"/>
                      <a:ea typeface="Meiryo UI" panose="020B0604030504040204" pitchFamily="34" charset="-128"/>
                    </a:rPr>
                    <a:t>	</a:t>
                  </a:r>
                  <a:endParaRPr lang="ja-JP" altLang="en-US" sz="2800" dirty="0">
                    <a:latin typeface="Meiryo UI" panose="020B0604030504040204" pitchFamily="34" charset="-128"/>
                    <a:ea typeface="Meiryo UI" panose="020B0604030504040204" pitchFamily="34" charset="-128"/>
                  </a:endParaRPr>
                </a:p>
              </p:txBody>
            </p:sp>
          </p:grpSp>
        </p:grpSp>
      </p:grpSp>
      <p:grpSp>
        <p:nvGrpSpPr>
          <p:cNvPr id="18" name="グループ化 17">
            <a:extLst>
              <a:ext uri="{FF2B5EF4-FFF2-40B4-BE49-F238E27FC236}">
                <a16:creationId xmlns:a16="http://schemas.microsoft.com/office/drawing/2014/main" id="{28C6BCBB-8DBC-4757-8BC2-EF5052ED0E87}"/>
              </a:ext>
            </a:extLst>
          </p:cNvPr>
          <p:cNvGrpSpPr>
            <a:grpSpLocks/>
          </p:cNvGrpSpPr>
          <p:nvPr/>
        </p:nvGrpSpPr>
        <p:grpSpPr bwMode="auto">
          <a:xfrm>
            <a:off x="17463" y="6583363"/>
            <a:ext cx="9126537" cy="276225"/>
            <a:chOff x="17463" y="6583363"/>
            <a:chExt cx="9126537" cy="276225"/>
          </a:xfrm>
        </p:grpSpPr>
        <p:sp>
          <p:nvSpPr>
            <p:cNvPr id="19" name="テキスト ボックス 18">
              <a:extLst>
                <a:ext uri="{FF2B5EF4-FFF2-40B4-BE49-F238E27FC236}">
                  <a16:creationId xmlns:a16="http://schemas.microsoft.com/office/drawing/2014/main" id="{833DEFE1-677B-403D-804D-37500A6609FE}"/>
                </a:ext>
              </a:extLst>
            </p:cNvPr>
            <p:cNvSpPr txBox="1"/>
            <p:nvPr/>
          </p:nvSpPr>
          <p:spPr>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24" name="テキスト ボックス 23">
              <a:extLst>
                <a:ext uri="{FF2B5EF4-FFF2-40B4-BE49-F238E27FC236}">
                  <a16:creationId xmlns:a16="http://schemas.microsoft.com/office/drawing/2014/main" id="{D5B02E4C-A125-4D49-802F-74F6BB7571D1}"/>
                </a:ext>
              </a:extLst>
            </p:cNvPr>
            <p:cNvSpPr txBox="1"/>
            <p:nvPr/>
          </p:nvSpPr>
          <p:spPr>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スライド番号プレースホルダー 1">
            <a:extLst>
              <a:ext uri="{FF2B5EF4-FFF2-40B4-BE49-F238E27FC236}">
                <a16:creationId xmlns:a16="http://schemas.microsoft.com/office/drawing/2014/main" id="{3BF122D9-3865-4EE1-9034-37C56373EF48}"/>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8FE505C-35EC-4086-B907-79FD8FAC005B}" type="slidenum">
              <a:rPr lang="en-US" altLang="ja-JP" sz="1400" smtClean="0"/>
              <a:pPr>
                <a:spcBef>
                  <a:spcPct val="0"/>
                </a:spcBef>
                <a:buFontTx/>
                <a:buNone/>
              </a:pPr>
              <a:t>48</a:t>
            </a:fld>
            <a:endParaRPr lang="en-US" altLang="ja-JP" sz="1400"/>
          </a:p>
        </p:txBody>
      </p:sp>
      <p:grpSp>
        <p:nvGrpSpPr>
          <p:cNvPr id="4" name="グループ化 3">
            <a:extLst>
              <a:ext uri="{FF2B5EF4-FFF2-40B4-BE49-F238E27FC236}">
                <a16:creationId xmlns:a16="http://schemas.microsoft.com/office/drawing/2014/main" id="{66EEBD6B-00BB-4026-AF33-DB68AB836561}"/>
              </a:ext>
            </a:extLst>
          </p:cNvPr>
          <p:cNvGrpSpPr/>
          <p:nvPr/>
        </p:nvGrpSpPr>
        <p:grpSpPr>
          <a:xfrm>
            <a:off x="179388" y="260350"/>
            <a:ext cx="8507412" cy="6278133"/>
            <a:chOff x="179388" y="260350"/>
            <a:chExt cx="8507412" cy="6278133"/>
          </a:xfrm>
        </p:grpSpPr>
        <p:sp>
          <p:nvSpPr>
            <p:cNvPr id="2" name="四角形: 角を丸くする 1">
              <a:extLst>
                <a:ext uri="{FF2B5EF4-FFF2-40B4-BE49-F238E27FC236}">
                  <a16:creationId xmlns:a16="http://schemas.microsoft.com/office/drawing/2014/main" id="{56DA850B-A6F7-421F-BDED-C842188735A1}"/>
                </a:ext>
              </a:extLst>
            </p:cNvPr>
            <p:cNvSpPr/>
            <p:nvPr/>
          </p:nvSpPr>
          <p:spPr>
            <a:xfrm>
              <a:off x="457200" y="826658"/>
              <a:ext cx="8229600" cy="5711825"/>
            </a:xfrm>
            <a:prstGeom prst="roundRect">
              <a:avLst>
                <a:gd name="adj" fmla="val 5382"/>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65539" name="正方形/長方形 4">
              <a:extLst>
                <a:ext uri="{FF2B5EF4-FFF2-40B4-BE49-F238E27FC236}">
                  <a16:creationId xmlns:a16="http://schemas.microsoft.com/office/drawing/2014/main" id="{1A873461-CA2F-47DC-BAB8-B2347A93DF9B}"/>
                </a:ext>
              </a:extLst>
            </p:cNvPr>
            <p:cNvSpPr>
              <a:spLocks noChangeArrowheads="1"/>
            </p:cNvSpPr>
            <p:nvPr/>
          </p:nvSpPr>
          <p:spPr bwMode="auto">
            <a:xfrm>
              <a:off x="179388" y="260350"/>
              <a:ext cx="45481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ja-JP" b="1">
                  <a:latin typeface="Meiryo UI" panose="020B0604030504040204" pitchFamily="34" charset="-128"/>
                  <a:ea typeface="Meiryo UI" panose="020B0604030504040204" pitchFamily="34" charset="-128"/>
                </a:rPr>
                <a:t>Ⅴ.</a:t>
              </a:r>
              <a:r>
                <a:rPr lang="ja-JP" altLang="en-US" b="1">
                  <a:latin typeface="Meiryo UI" panose="020B0604030504040204" pitchFamily="34" charset="-128"/>
                  <a:ea typeface="Meiryo UI" panose="020B0604030504040204" pitchFamily="34" charset="-128"/>
                </a:rPr>
                <a:t>家庭でのチーズの保存</a:t>
              </a:r>
              <a:endParaRPr lang="en-US" altLang="ja-JP" b="1">
                <a:latin typeface="Meiryo UI" panose="020B0604030504040204" pitchFamily="34" charset="-128"/>
                <a:ea typeface="Meiryo UI" panose="020B0604030504040204" pitchFamily="34" charset="-128"/>
              </a:endParaRPr>
            </a:p>
          </p:txBody>
        </p:sp>
        <p:sp>
          <p:nvSpPr>
            <p:cNvPr id="65540" name="テキスト ボックス 4">
              <a:extLst>
                <a:ext uri="{FF2B5EF4-FFF2-40B4-BE49-F238E27FC236}">
                  <a16:creationId xmlns:a16="http://schemas.microsoft.com/office/drawing/2014/main" id="{2C16B90A-B0EB-40F4-BCB3-7F4A7D37955B}"/>
                </a:ext>
              </a:extLst>
            </p:cNvPr>
            <p:cNvSpPr txBox="1">
              <a:spLocks noChangeArrowheads="1"/>
            </p:cNvSpPr>
            <p:nvPr/>
          </p:nvSpPr>
          <p:spPr bwMode="auto">
            <a:xfrm>
              <a:off x="1118485" y="2037194"/>
              <a:ext cx="7127875" cy="4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2200"/>
                </a:lnSpc>
                <a:spcBef>
                  <a:spcPct val="0"/>
                </a:spcBef>
                <a:buFontTx/>
                <a:buNone/>
              </a:pPr>
              <a:r>
                <a:rPr lang="ja-JP" altLang="en-US" sz="2400" dirty="0">
                  <a:latin typeface="Meiryo UI" panose="020B0604030504040204" pitchFamily="34" charset="-128"/>
                  <a:ea typeface="Meiryo UI" panose="020B0604030504040204" pitchFamily="34" charset="-128"/>
                </a:rPr>
                <a:t>＜</a:t>
              </a:r>
              <a:r>
                <a:rPr lang="ja-JP" altLang="en-US" sz="2400" b="1" dirty="0">
                  <a:latin typeface="Meiryo UI" panose="020B0604030504040204" pitchFamily="34" charset="-128"/>
                  <a:ea typeface="Meiryo UI" panose="020B0604030504040204" pitchFamily="34" charset="-128"/>
                </a:rPr>
                <a:t>乾燥させない</a:t>
              </a:r>
              <a:r>
                <a:rPr lang="ja-JP" altLang="en-US" sz="2400" dirty="0">
                  <a:latin typeface="Meiryo UI" panose="020B0604030504040204" pitchFamily="34" charset="-128"/>
                  <a:ea typeface="Meiryo UI" panose="020B0604030504040204" pitchFamily="34" charset="-128"/>
                </a:rPr>
                <a:t>＞</a:t>
              </a:r>
              <a:endParaRPr lang="en-US" altLang="ja-JP" sz="2400" dirty="0">
                <a:latin typeface="Meiryo UI" panose="020B0604030504040204" pitchFamily="34" charset="-128"/>
                <a:ea typeface="Meiryo UI" panose="020B0604030504040204" pitchFamily="34" charset="-128"/>
              </a:endParaRPr>
            </a:p>
            <a:p>
              <a:pPr eaLnBrk="1" hangingPunct="1">
                <a:lnSpc>
                  <a:spcPts val="2200"/>
                </a:lnSpc>
                <a:spcBef>
                  <a:spcPct val="0"/>
                </a:spcBef>
                <a:buFontTx/>
                <a:buNone/>
              </a:pPr>
              <a:r>
                <a:rPr lang="ja-JP" altLang="en-US" sz="2400" dirty="0">
                  <a:latin typeface="Meiryo UI" panose="020B0604030504040204" pitchFamily="34" charset="-128"/>
                  <a:ea typeface="Meiryo UI" panose="020B0604030504040204" pitchFamily="34" charset="-128"/>
                </a:rPr>
                <a:t>　　風が当たらない場所に保管。　</a:t>
              </a:r>
              <a:endParaRPr lang="en-US" altLang="ja-JP" sz="2400" dirty="0">
                <a:latin typeface="Meiryo UI" panose="020B0604030504040204" pitchFamily="34" charset="-128"/>
                <a:ea typeface="Meiryo UI" panose="020B0604030504040204" pitchFamily="34" charset="-128"/>
              </a:endParaRPr>
            </a:p>
            <a:p>
              <a:pPr eaLnBrk="1" hangingPunct="1">
                <a:lnSpc>
                  <a:spcPts val="2200"/>
                </a:lnSpc>
                <a:spcBef>
                  <a:spcPct val="0"/>
                </a:spcBef>
                <a:buFontTx/>
                <a:buNone/>
              </a:pPr>
              <a:endParaRPr lang="en-US" altLang="ja-JP" sz="1800" dirty="0">
                <a:latin typeface="Meiryo UI" panose="020B0604030504040204" pitchFamily="34" charset="-128"/>
                <a:ea typeface="Meiryo UI" panose="020B0604030504040204" pitchFamily="34" charset="-128"/>
              </a:endParaRPr>
            </a:p>
            <a:p>
              <a:pPr eaLnBrk="1" hangingPunct="1">
                <a:lnSpc>
                  <a:spcPts val="2200"/>
                </a:lnSpc>
                <a:spcBef>
                  <a:spcPct val="0"/>
                </a:spcBef>
                <a:buFontTx/>
                <a:buNone/>
              </a:pPr>
              <a:r>
                <a:rPr lang="ja-JP" altLang="en-US" sz="2400" dirty="0">
                  <a:latin typeface="Meiryo UI" panose="020B0604030504040204" pitchFamily="34" charset="-128"/>
                  <a:ea typeface="Meiryo UI" panose="020B0604030504040204" pitchFamily="34" charset="-128"/>
                </a:rPr>
                <a:t>＜</a:t>
              </a:r>
              <a:r>
                <a:rPr lang="ja-JP" altLang="en-US" sz="2400" b="1" dirty="0">
                  <a:latin typeface="Meiryo UI" panose="020B0604030504040204" pitchFamily="34" charset="-128"/>
                  <a:ea typeface="Meiryo UI" panose="020B0604030504040204" pitchFamily="34" charset="-128"/>
                </a:rPr>
                <a:t>カビさせない</a:t>
              </a:r>
              <a:r>
                <a:rPr lang="ja-JP" altLang="en-US" sz="2400" dirty="0">
                  <a:latin typeface="Meiryo UI" panose="020B0604030504040204" pitchFamily="34" charset="-128"/>
                  <a:ea typeface="Meiryo UI" panose="020B0604030504040204" pitchFamily="34" charset="-128"/>
                </a:rPr>
                <a:t>＞</a:t>
              </a:r>
              <a:endParaRPr lang="en-US" altLang="ja-JP" sz="2400" dirty="0">
                <a:latin typeface="Meiryo UI" panose="020B0604030504040204" pitchFamily="34" charset="-128"/>
                <a:ea typeface="Meiryo UI" panose="020B0604030504040204" pitchFamily="34" charset="-128"/>
              </a:endParaRPr>
            </a:p>
            <a:p>
              <a:pPr eaLnBrk="1" hangingPunct="1">
                <a:lnSpc>
                  <a:spcPts val="2200"/>
                </a:lnSpc>
                <a:spcBef>
                  <a:spcPct val="0"/>
                </a:spcBef>
                <a:buFontTx/>
                <a:buNone/>
              </a:pPr>
              <a:r>
                <a:rPr lang="ja-JP" altLang="en-US" sz="2400" dirty="0">
                  <a:latin typeface="Meiryo UI" panose="020B0604030504040204" pitchFamily="34" charset="-128"/>
                  <a:ea typeface="Meiryo UI" panose="020B0604030504040204" pitchFamily="34" charset="-128"/>
                </a:rPr>
                <a:t>　　ラップなどで包む。カビが生えたらそこだけ取り除く。</a:t>
              </a:r>
              <a:endParaRPr lang="en-US" altLang="ja-JP" sz="2400" dirty="0">
                <a:latin typeface="Meiryo UI" panose="020B0604030504040204" pitchFamily="34" charset="-128"/>
                <a:ea typeface="Meiryo UI" panose="020B0604030504040204" pitchFamily="34" charset="-128"/>
              </a:endParaRPr>
            </a:p>
            <a:p>
              <a:pPr eaLnBrk="1" hangingPunct="1">
                <a:lnSpc>
                  <a:spcPts val="2200"/>
                </a:lnSpc>
                <a:spcBef>
                  <a:spcPct val="0"/>
                </a:spcBef>
                <a:buFontTx/>
                <a:buNone/>
              </a:pPr>
              <a:endParaRPr lang="en-US" altLang="ja-JP" sz="1800" dirty="0">
                <a:latin typeface="Meiryo UI" panose="020B0604030504040204" pitchFamily="34" charset="-128"/>
                <a:ea typeface="Meiryo UI" panose="020B0604030504040204" pitchFamily="34" charset="-128"/>
              </a:endParaRPr>
            </a:p>
            <a:p>
              <a:pPr eaLnBrk="1" hangingPunct="1">
                <a:lnSpc>
                  <a:spcPts val="2200"/>
                </a:lnSpc>
                <a:spcBef>
                  <a:spcPct val="0"/>
                </a:spcBef>
                <a:buFontTx/>
                <a:buNone/>
              </a:pPr>
              <a:r>
                <a:rPr lang="ja-JP" altLang="en-US" sz="2400" dirty="0">
                  <a:latin typeface="Meiryo UI" panose="020B0604030504040204" pitchFamily="34" charset="-128"/>
                  <a:ea typeface="Meiryo UI" panose="020B0604030504040204" pitchFamily="34" charset="-128"/>
                </a:rPr>
                <a:t>＜</a:t>
              </a:r>
              <a:r>
                <a:rPr lang="ja-JP" altLang="en-US" sz="2400" b="1" dirty="0">
                  <a:latin typeface="Meiryo UI" panose="020B0604030504040204" pitchFamily="34" charset="-128"/>
                  <a:ea typeface="Meiryo UI" panose="020B0604030504040204" pitchFamily="34" charset="-128"/>
                </a:rPr>
                <a:t>濡らさない</a:t>
              </a:r>
              <a:r>
                <a:rPr lang="ja-JP" altLang="en-US" sz="2400" dirty="0">
                  <a:latin typeface="Meiryo UI" panose="020B0604030504040204" pitchFamily="34" charset="-128"/>
                  <a:ea typeface="Meiryo UI" panose="020B0604030504040204" pitchFamily="34" charset="-128"/>
                </a:rPr>
                <a:t>＞</a:t>
              </a:r>
              <a:endParaRPr lang="en-US" altLang="ja-JP" sz="2400" dirty="0">
                <a:latin typeface="Meiryo UI" panose="020B0604030504040204" pitchFamily="34" charset="-128"/>
                <a:ea typeface="Meiryo UI" panose="020B0604030504040204" pitchFamily="34" charset="-128"/>
              </a:endParaRPr>
            </a:p>
            <a:p>
              <a:pPr eaLnBrk="1" hangingPunct="1">
                <a:lnSpc>
                  <a:spcPts val="2200"/>
                </a:lnSpc>
                <a:spcBef>
                  <a:spcPct val="0"/>
                </a:spcBef>
                <a:buFontTx/>
                <a:buNone/>
              </a:pPr>
              <a:r>
                <a:rPr lang="ja-JP" altLang="en-US" sz="2400" dirty="0">
                  <a:latin typeface="Meiryo UI" panose="020B0604030504040204" pitchFamily="34" charset="-128"/>
                  <a:ea typeface="Meiryo UI" panose="020B0604030504040204" pitchFamily="34" charset="-128"/>
                </a:rPr>
                <a:t>　　濡れてしまったら乾いたキッチンペーパーでふき取る。</a:t>
              </a:r>
              <a:endParaRPr lang="en-US" altLang="ja-JP" sz="2400" dirty="0">
                <a:latin typeface="Meiryo UI" panose="020B0604030504040204" pitchFamily="34" charset="-128"/>
                <a:ea typeface="Meiryo UI" panose="020B0604030504040204" pitchFamily="34" charset="-128"/>
              </a:endParaRPr>
            </a:p>
            <a:p>
              <a:pPr eaLnBrk="1" hangingPunct="1">
                <a:lnSpc>
                  <a:spcPts val="2200"/>
                </a:lnSpc>
                <a:spcBef>
                  <a:spcPct val="0"/>
                </a:spcBef>
                <a:buFontTx/>
                <a:buNone/>
              </a:pPr>
              <a:endParaRPr lang="en-US" altLang="ja-JP" sz="2000" dirty="0">
                <a:latin typeface="Meiryo UI" panose="020B0604030504040204" pitchFamily="34" charset="-128"/>
                <a:ea typeface="Meiryo UI" panose="020B0604030504040204" pitchFamily="34" charset="-128"/>
              </a:endParaRPr>
            </a:p>
            <a:p>
              <a:pPr eaLnBrk="1" hangingPunct="1">
                <a:lnSpc>
                  <a:spcPts val="2200"/>
                </a:lnSpc>
                <a:spcBef>
                  <a:spcPct val="0"/>
                </a:spcBef>
                <a:buFontTx/>
                <a:buNone/>
              </a:pPr>
              <a:r>
                <a:rPr lang="ja-JP" altLang="en-US" sz="2400" dirty="0">
                  <a:latin typeface="Meiryo UI" panose="020B0604030504040204" pitchFamily="34" charset="-128"/>
                  <a:ea typeface="Meiryo UI" panose="020B0604030504040204" pitchFamily="34" charset="-128"/>
                </a:rPr>
                <a:t>＜</a:t>
              </a:r>
              <a:r>
                <a:rPr lang="ja-JP" altLang="en-US" sz="2400" b="1" dirty="0">
                  <a:latin typeface="Meiryo UI" panose="020B0604030504040204" pitchFamily="34" charset="-128"/>
                  <a:ea typeface="Meiryo UI" panose="020B0604030504040204" pitchFamily="34" charset="-128"/>
                </a:rPr>
                <a:t>においを防ぐ</a:t>
              </a:r>
              <a:r>
                <a:rPr lang="ja-JP" altLang="en-US" sz="2400" dirty="0">
                  <a:latin typeface="Meiryo UI" panose="020B0604030504040204" pitchFamily="34" charset="-128"/>
                  <a:ea typeface="Meiryo UI" panose="020B0604030504040204" pitchFamily="34" charset="-128"/>
                </a:rPr>
                <a:t>＞</a:t>
              </a:r>
              <a:endParaRPr lang="en-US" altLang="ja-JP" sz="2400" dirty="0">
                <a:latin typeface="Meiryo UI" panose="020B0604030504040204" pitchFamily="34" charset="-128"/>
                <a:ea typeface="Meiryo UI" panose="020B0604030504040204" pitchFamily="34" charset="-128"/>
              </a:endParaRPr>
            </a:p>
            <a:p>
              <a:pPr eaLnBrk="1" hangingPunct="1">
                <a:lnSpc>
                  <a:spcPts val="2200"/>
                </a:lnSpc>
                <a:spcBef>
                  <a:spcPct val="0"/>
                </a:spcBef>
                <a:buFontTx/>
                <a:buNone/>
              </a:pPr>
              <a:r>
                <a:rPr lang="ja-JP" altLang="en-US" sz="2400" dirty="0">
                  <a:latin typeface="Meiryo UI" panose="020B0604030504040204" pitchFamily="34" charset="-128"/>
                  <a:ea typeface="Meiryo UI" panose="020B0604030504040204" pitchFamily="34" charset="-128"/>
                </a:rPr>
                <a:t>　　ラップなどで包んで、密閉容器などで保管。</a:t>
              </a:r>
              <a:endParaRPr lang="en-US" altLang="ja-JP" sz="2400" dirty="0">
                <a:latin typeface="Meiryo UI" panose="020B0604030504040204" pitchFamily="34" charset="-128"/>
                <a:ea typeface="Meiryo UI" panose="020B0604030504040204" pitchFamily="34" charset="-128"/>
              </a:endParaRPr>
            </a:p>
            <a:p>
              <a:pPr eaLnBrk="1" hangingPunct="1">
                <a:lnSpc>
                  <a:spcPts val="2200"/>
                </a:lnSpc>
                <a:spcBef>
                  <a:spcPct val="0"/>
                </a:spcBef>
                <a:buFontTx/>
                <a:buNone/>
              </a:pPr>
              <a:br>
                <a:rPr lang="en-US" altLang="ja-JP" sz="2400" dirty="0">
                  <a:latin typeface="Meiryo UI" panose="020B0604030504040204" pitchFamily="34" charset="-128"/>
                  <a:ea typeface="Meiryo UI" panose="020B0604030504040204" pitchFamily="34" charset="-128"/>
                </a:rPr>
              </a:br>
              <a:r>
                <a:rPr lang="ja-JP" altLang="en-US" sz="2400" dirty="0">
                  <a:latin typeface="Meiryo UI" panose="020B0604030504040204" pitchFamily="34" charset="-128"/>
                  <a:ea typeface="Meiryo UI" panose="020B0604030504040204" pitchFamily="34" charset="-128"/>
                </a:rPr>
                <a:t>＜</a:t>
              </a:r>
              <a:r>
                <a:rPr lang="ja-JP" altLang="en-US" sz="2400" b="1" dirty="0">
                  <a:latin typeface="Meiryo UI" panose="020B0604030504040204" pitchFamily="34" charset="-128"/>
                  <a:ea typeface="Meiryo UI" panose="020B0604030504040204" pitchFamily="34" charset="-128"/>
                </a:rPr>
                <a:t>なるべく冷凍しない</a:t>
              </a:r>
              <a:r>
                <a:rPr lang="ja-JP" altLang="en-US" sz="2400" dirty="0">
                  <a:latin typeface="Meiryo UI" panose="020B0604030504040204" pitchFamily="34" charset="-128"/>
                  <a:ea typeface="Meiryo UI" panose="020B0604030504040204" pitchFamily="34" charset="-128"/>
                </a:rPr>
                <a:t>＞</a:t>
              </a:r>
              <a:endParaRPr lang="en-US" altLang="ja-JP" sz="2400" dirty="0">
                <a:latin typeface="Meiryo UI" panose="020B0604030504040204" pitchFamily="34" charset="-128"/>
                <a:ea typeface="Meiryo UI" panose="020B0604030504040204" pitchFamily="34" charset="-128"/>
              </a:endParaRPr>
            </a:p>
            <a:p>
              <a:pPr eaLnBrk="1" hangingPunct="1">
                <a:lnSpc>
                  <a:spcPts val="2200"/>
                </a:lnSpc>
                <a:spcBef>
                  <a:spcPct val="0"/>
                </a:spcBef>
                <a:buFontTx/>
                <a:buNone/>
              </a:pPr>
              <a:r>
                <a:rPr lang="ja-JP" altLang="en-US" sz="2400" dirty="0">
                  <a:latin typeface="Meiryo UI" panose="020B0604030504040204" pitchFamily="34" charset="-128"/>
                  <a:ea typeface="Meiryo UI" panose="020B0604030504040204" pitchFamily="34" charset="-128"/>
                </a:rPr>
                <a:t>　　水分の多いチーズは物性が変わってしまう。</a:t>
              </a:r>
              <a:endParaRPr lang="en-US" altLang="ja-JP" sz="2400" dirty="0">
                <a:latin typeface="Meiryo UI" panose="020B0604030504040204" pitchFamily="34" charset="-128"/>
                <a:ea typeface="Meiryo UI" panose="020B0604030504040204" pitchFamily="34" charset="-128"/>
              </a:endParaRPr>
            </a:p>
            <a:p>
              <a:pPr eaLnBrk="1" hangingPunct="1">
                <a:lnSpc>
                  <a:spcPts val="2200"/>
                </a:lnSpc>
                <a:spcBef>
                  <a:spcPct val="0"/>
                </a:spcBef>
                <a:buFontTx/>
                <a:buNone/>
              </a:pPr>
              <a:r>
                <a:rPr lang="ja-JP" altLang="en-US" sz="2400" dirty="0">
                  <a:latin typeface="Meiryo UI" panose="020B0604030504040204" pitchFamily="34" charset="-128"/>
                  <a:ea typeface="Meiryo UI" panose="020B0604030504040204" pitchFamily="34" charset="-128"/>
                </a:rPr>
                <a:t>　　加熱料理に利用するなど調理法を選んで。</a:t>
              </a:r>
            </a:p>
          </p:txBody>
        </p:sp>
        <p:sp>
          <p:nvSpPr>
            <p:cNvPr id="3" name="四角形: 角を丸くする 2">
              <a:extLst>
                <a:ext uri="{FF2B5EF4-FFF2-40B4-BE49-F238E27FC236}">
                  <a16:creationId xmlns:a16="http://schemas.microsoft.com/office/drawing/2014/main" id="{C053C15F-06D0-47E4-AF63-4D2D2803CBD8}"/>
                </a:ext>
              </a:extLst>
            </p:cNvPr>
            <p:cNvSpPr/>
            <p:nvPr/>
          </p:nvSpPr>
          <p:spPr>
            <a:xfrm>
              <a:off x="638401" y="992237"/>
              <a:ext cx="7848600" cy="879378"/>
            </a:xfrm>
            <a:prstGeom prst="roundRect">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ja-JP" altLang="en-US" sz="2200" dirty="0">
                  <a:solidFill>
                    <a:srgbClr val="0000CC"/>
                  </a:solidFill>
                  <a:latin typeface="Meiryo UI" panose="020B0604030504040204" pitchFamily="34" charset="-128"/>
                  <a:ea typeface="Meiryo UI" panose="020B0604030504040204" pitchFamily="34" charset="-128"/>
                </a:rPr>
                <a:t>賞味期限に食べきるのが基本！</a:t>
              </a:r>
              <a:endParaRPr lang="en-US" altLang="ja-JP" sz="2200" dirty="0">
                <a:solidFill>
                  <a:srgbClr val="0000CC"/>
                </a:solidFill>
                <a:latin typeface="Meiryo UI" panose="020B0604030504040204" pitchFamily="34" charset="-128"/>
                <a:ea typeface="Meiryo UI" panose="020B0604030504040204" pitchFamily="34" charset="-128"/>
              </a:endParaRPr>
            </a:p>
            <a:p>
              <a:pPr algn="ctr" eaLnBrk="1" hangingPunct="1"/>
              <a:r>
                <a:rPr lang="ja-JP" altLang="en-US" sz="2200" dirty="0">
                  <a:solidFill>
                    <a:srgbClr val="0000CC"/>
                  </a:solidFill>
                  <a:latin typeface="Meiryo UI" panose="020B0604030504040204" pitchFamily="34" charset="-128"/>
                  <a:ea typeface="Meiryo UI" panose="020B0604030504040204" pitchFamily="34" charset="-128"/>
                </a:rPr>
                <a:t>でも残ったときは正しく保存すれば最後まで美味しく食べられます。</a:t>
              </a:r>
              <a:endParaRPr kumimoji="1" lang="ja-JP" altLang="en-US" sz="2200" dirty="0">
                <a:solidFill>
                  <a:srgbClr val="0000CC"/>
                </a:solidFill>
              </a:endParaRPr>
            </a:p>
          </p:txBody>
        </p:sp>
      </p:grpSp>
      <p:grpSp>
        <p:nvGrpSpPr>
          <p:cNvPr id="11" name="グループ化 10">
            <a:extLst>
              <a:ext uri="{FF2B5EF4-FFF2-40B4-BE49-F238E27FC236}">
                <a16:creationId xmlns:a16="http://schemas.microsoft.com/office/drawing/2014/main" id="{73917DD2-E9DE-498A-88ED-4849ED60FDCB}"/>
              </a:ext>
            </a:extLst>
          </p:cNvPr>
          <p:cNvGrpSpPr>
            <a:grpSpLocks/>
          </p:cNvGrpSpPr>
          <p:nvPr/>
        </p:nvGrpSpPr>
        <p:grpSpPr bwMode="auto">
          <a:xfrm>
            <a:off x="17463" y="6583363"/>
            <a:ext cx="9126537" cy="276225"/>
            <a:chOff x="17463" y="6583363"/>
            <a:chExt cx="9126537" cy="276225"/>
          </a:xfrm>
        </p:grpSpPr>
        <p:sp>
          <p:nvSpPr>
            <p:cNvPr id="12" name="テキスト ボックス 11">
              <a:extLst>
                <a:ext uri="{FF2B5EF4-FFF2-40B4-BE49-F238E27FC236}">
                  <a16:creationId xmlns:a16="http://schemas.microsoft.com/office/drawing/2014/main" id="{36D2219B-0A71-43C5-BD61-7043EA03070D}"/>
                </a:ext>
              </a:extLst>
            </p:cNvPr>
            <p:cNvSpPr txBox="1"/>
            <p:nvPr/>
          </p:nvSpPr>
          <p:spPr>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13" name="テキスト ボックス 12">
              <a:extLst>
                <a:ext uri="{FF2B5EF4-FFF2-40B4-BE49-F238E27FC236}">
                  <a16:creationId xmlns:a16="http://schemas.microsoft.com/office/drawing/2014/main" id="{56580E29-BA9C-4BA5-AAF2-C2026510AF82}"/>
                </a:ext>
              </a:extLst>
            </p:cNvPr>
            <p:cNvSpPr txBox="1"/>
            <p:nvPr/>
          </p:nvSpPr>
          <p:spPr>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6" descr="図81-2">
            <a:extLst>
              <a:ext uri="{FF2B5EF4-FFF2-40B4-BE49-F238E27FC236}">
                <a16:creationId xmlns:a16="http://schemas.microsoft.com/office/drawing/2014/main" id="{6380A177-EAC6-4946-A391-EE6A374CB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5756" y="3559175"/>
            <a:ext cx="2908300"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スライド番号プレースホルダー 1">
            <a:extLst>
              <a:ext uri="{FF2B5EF4-FFF2-40B4-BE49-F238E27FC236}">
                <a16:creationId xmlns:a16="http://schemas.microsoft.com/office/drawing/2014/main" id="{48CBF86C-E78B-4B7D-ACF2-0865CFA67C9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BEA5469-A6E0-4619-966C-9483552FA238}" type="slidenum">
              <a:rPr lang="en-US" altLang="ja-JP" sz="1400" smtClean="0"/>
              <a:pPr>
                <a:spcBef>
                  <a:spcPct val="0"/>
                </a:spcBef>
                <a:buFontTx/>
                <a:buNone/>
              </a:pPr>
              <a:t>49</a:t>
            </a:fld>
            <a:endParaRPr lang="en-US" altLang="ja-JP" sz="1400"/>
          </a:p>
        </p:txBody>
      </p:sp>
      <p:pic>
        <p:nvPicPr>
          <p:cNvPr id="66578" name="図 19">
            <a:extLst>
              <a:ext uri="{FF2B5EF4-FFF2-40B4-BE49-F238E27FC236}">
                <a16:creationId xmlns:a16="http://schemas.microsoft.com/office/drawing/2014/main" id="{B89575B9-1961-40EC-92AF-C0B1318E76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32788" y="946150"/>
            <a:ext cx="41910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9" name="図 20">
            <a:extLst>
              <a:ext uri="{FF2B5EF4-FFF2-40B4-BE49-F238E27FC236}">
                <a16:creationId xmlns:a16="http://schemas.microsoft.com/office/drawing/2014/main" id="{F33DA4AA-336C-4541-B7A0-50941D5CD6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32788" y="3656013"/>
            <a:ext cx="4191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0" name="Picture 20" descr="ãã¹ã¤ã¹ å½æãã®ç»åæ¤ç´¢çµæ">
            <a:extLst>
              <a:ext uri="{FF2B5EF4-FFF2-40B4-BE49-F238E27FC236}">
                <a16:creationId xmlns:a16="http://schemas.microsoft.com/office/drawing/2014/main" id="{7F64FB63-3731-4962-9582-AF827237A6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0600" y="946150"/>
            <a:ext cx="295275"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1" name="Picture 20" descr="ãã¹ã¤ã¹ å½æãã®ç»åæ¤ç´¢çµæ">
            <a:extLst>
              <a:ext uri="{FF2B5EF4-FFF2-40B4-BE49-F238E27FC236}">
                <a16:creationId xmlns:a16="http://schemas.microsoft.com/office/drawing/2014/main" id="{7CD12A10-F463-4B1D-AE2C-83F4BDA1BC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5838" y="3708400"/>
            <a:ext cx="2952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2" name="Picture 22" descr="è±å½, ãã©ã°, å½æ, å½, ã¨ã³ãµã¤ã³, ã·ã³ãã«, å½å®¶ã®æ, ç¶æ, å½æ°ã®ç¶æ, å½ç±, è¨å·">
            <a:extLst>
              <a:ext uri="{FF2B5EF4-FFF2-40B4-BE49-F238E27FC236}">
                <a16:creationId xmlns:a16="http://schemas.microsoft.com/office/drawing/2014/main" id="{2988F33C-4D52-4AC3-B72E-181053C06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8891" y="3696901"/>
            <a:ext cx="491053" cy="35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グループ化 1">
            <a:extLst>
              <a:ext uri="{FF2B5EF4-FFF2-40B4-BE49-F238E27FC236}">
                <a16:creationId xmlns:a16="http://schemas.microsoft.com/office/drawing/2014/main" id="{BEB4D5D9-447A-4224-B40E-6405E4FEB7A7}"/>
              </a:ext>
            </a:extLst>
          </p:cNvPr>
          <p:cNvGrpSpPr/>
          <p:nvPr/>
        </p:nvGrpSpPr>
        <p:grpSpPr>
          <a:xfrm>
            <a:off x="439738" y="146050"/>
            <a:ext cx="8453437" cy="6048375"/>
            <a:chOff x="439738" y="146050"/>
            <a:chExt cx="8453437" cy="6048375"/>
          </a:xfrm>
        </p:grpSpPr>
        <p:sp>
          <p:nvSpPr>
            <p:cNvPr id="66562" name="正方形/長方形 4">
              <a:extLst>
                <a:ext uri="{FF2B5EF4-FFF2-40B4-BE49-F238E27FC236}">
                  <a16:creationId xmlns:a16="http://schemas.microsoft.com/office/drawing/2014/main" id="{10E14887-95BE-4B49-A327-8E75EC505CA2}"/>
                </a:ext>
              </a:extLst>
            </p:cNvPr>
            <p:cNvSpPr>
              <a:spLocks noChangeArrowheads="1"/>
            </p:cNvSpPr>
            <p:nvPr/>
          </p:nvSpPr>
          <p:spPr bwMode="auto">
            <a:xfrm>
              <a:off x="537290" y="146050"/>
              <a:ext cx="40528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ja-JP" b="1" dirty="0">
                  <a:latin typeface="Meiryo UI" panose="020B0604030504040204" pitchFamily="34" charset="-128"/>
                  <a:ea typeface="Meiryo UI" panose="020B0604030504040204" pitchFamily="34" charset="-128"/>
                </a:rPr>
                <a:t>Ⅵ. </a:t>
              </a:r>
              <a:r>
                <a:rPr lang="ja-JP" altLang="en-US" b="1" dirty="0">
                  <a:latin typeface="Meiryo UI" panose="020B0604030504040204" pitchFamily="34" charset="-128"/>
                  <a:ea typeface="Meiryo UI" panose="020B0604030504040204" pitchFamily="34" charset="-128"/>
                </a:rPr>
                <a:t>チーズと料理</a:t>
              </a:r>
              <a:endParaRPr lang="en-US" altLang="ja-JP" b="1" dirty="0">
                <a:latin typeface="Meiryo UI" panose="020B0604030504040204" pitchFamily="34" charset="-128"/>
                <a:ea typeface="Meiryo UI" panose="020B0604030504040204" pitchFamily="34" charset="-128"/>
              </a:endParaRPr>
            </a:p>
          </p:txBody>
        </p:sp>
        <p:pic>
          <p:nvPicPr>
            <p:cNvPr id="66564" name="Picture 5" descr="図82">
              <a:extLst>
                <a:ext uri="{FF2B5EF4-FFF2-40B4-BE49-F238E27FC236}">
                  <a16:creationId xmlns:a16="http://schemas.microsoft.com/office/drawing/2014/main" id="{BB3529C3-8862-465B-A343-1B44326811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9000" y="844550"/>
              <a:ext cx="2924175"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テキスト ボックス 2">
              <a:extLst>
                <a:ext uri="{FF2B5EF4-FFF2-40B4-BE49-F238E27FC236}">
                  <a16:creationId xmlns:a16="http://schemas.microsoft.com/office/drawing/2014/main" id="{25F01DB4-51E1-4546-93DE-1A2940D76F66}"/>
                </a:ext>
              </a:extLst>
            </p:cNvPr>
            <p:cNvSpPr txBox="1">
              <a:spLocks noChangeArrowheads="1"/>
            </p:cNvSpPr>
            <p:nvPr/>
          </p:nvSpPr>
          <p:spPr bwMode="auto">
            <a:xfrm>
              <a:off x="539750" y="3005138"/>
              <a:ext cx="2232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ja-JP" altLang="en-US" sz="2400" b="1">
                  <a:latin typeface="Meiryo UI" panose="020B0604030504040204" pitchFamily="34" charset="-128"/>
                  <a:ea typeface="Meiryo UI" panose="020B0604030504040204" pitchFamily="34" charset="-128"/>
                </a:rPr>
                <a:t>ラクレット</a:t>
              </a:r>
            </a:p>
          </p:txBody>
        </p:sp>
        <p:sp>
          <p:nvSpPr>
            <p:cNvPr id="66568" name="テキスト ボックス 23">
              <a:extLst>
                <a:ext uri="{FF2B5EF4-FFF2-40B4-BE49-F238E27FC236}">
                  <a16:creationId xmlns:a16="http://schemas.microsoft.com/office/drawing/2014/main" id="{0E2BE196-DB51-4D90-BDDB-E40F9B320A24}"/>
                </a:ext>
              </a:extLst>
            </p:cNvPr>
            <p:cNvSpPr txBox="1">
              <a:spLocks noChangeArrowheads="1"/>
            </p:cNvSpPr>
            <p:nvPr/>
          </p:nvSpPr>
          <p:spPr bwMode="auto">
            <a:xfrm>
              <a:off x="439738" y="5732463"/>
              <a:ext cx="2452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ja-JP" altLang="en-US" sz="2400" b="1">
                  <a:latin typeface="Meiryo UI" panose="020B0604030504040204" pitchFamily="34" charset="-128"/>
                  <a:ea typeface="Meiryo UI" panose="020B0604030504040204" pitchFamily="34" charset="-128"/>
                </a:rPr>
                <a:t>チーズフォンデュ</a:t>
              </a:r>
            </a:p>
          </p:txBody>
        </p:sp>
        <p:sp>
          <p:nvSpPr>
            <p:cNvPr id="66569" name="テキスト ボックス 24">
              <a:extLst>
                <a:ext uri="{FF2B5EF4-FFF2-40B4-BE49-F238E27FC236}">
                  <a16:creationId xmlns:a16="http://schemas.microsoft.com/office/drawing/2014/main" id="{D626D4F3-E6EC-43A4-8E59-2604B7512B4F}"/>
                </a:ext>
              </a:extLst>
            </p:cNvPr>
            <p:cNvSpPr txBox="1">
              <a:spLocks noChangeArrowheads="1"/>
            </p:cNvSpPr>
            <p:nvPr/>
          </p:nvSpPr>
          <p:spPr bwMode="auto">
            <a:xfrm>
              <a:off x="3053615" y="3040063"/>
              <a:ext cx="25859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ja-JP" altLang="en-US" sz="2400" b="1" dirty="0">
                  <a:latin typeface="Meiryo UI" panose="020B0604030504040204" pitchFamily="34" charset="-128"/>
                  <a:ea typeface="Meiryo UI" panose="020B0604030504040204" pitchFamily="34" charset="-128"/>
                </a:rPr>
                <a:t>シェ</a:t>
              </a:r>
              <a:r>
                <a:rPr lang="en-US" altLang="ja-JP" sz="2400" b="1" dirty="0">
                  <a:latin typeface="Meiryo UI" panose="020B0604030504040204" pitchFamily="34" charset="-128"/>
                  <a:ea typeface="Meiryo UI" panose="020B0604030504040204" pitchFamily="34" charset="-128"/>
                </a:rPr>
                <a:t>―</a:t>
              </a:r>
              <a:r>
                <a:rPr lang="ja-JP" altLang="en-US" sz="2400" b="1" dirty="0">
                  <a:latin typeface="Meiryo UI" panose="020B0604030504040204" pitchFamily="34" charset="-128"/>
                  <a:ea typeface="Meiryo UI" panose="020B0604030504040204" pitchFamily="34" charset="-128"/>
                </a:rPr>
                <a:t>ヴルのサラダ</a:t>
              </a:r>
            </a:p>
          </p:txBody>
        </p:sp>
        <p:sp>
          <p:nvSpPr>
            <p:cNvPr id="66570" name="テキスト ボックス 25">
              <a:extLst>
                <a:ext uri="{FF2B5EF4-FFF2-40B4-BE49-F238E27FC236}">
                  <a16:creationId xmlns:a16="http://schemas.microsoft.com/office/drawing/2014/main" id="{A1B9E2B0-233E-44D0-B4B0-C1619B26184B}"/>
                </a:ext>
              </a:extLst>
            </p:cNvPr>
            <p:cNvSpPr txBox="1">
              <a:spLocks noChangeArrowheads="1"/>
            </p:cNvSpPr>
            <p:nvPr/>
          </p:nvSpPr>
          <p:spPr bwMode="auto">
            <a:xfrm>
              <a:off x="2970213" y="5732463"/>
              <a:ext cx="2798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ja-JP" altLang="en-US" sz="2400" b="1">
                  <a:latin typeface="Meiryo UI" panose="020B0604030504040204" pitchFamily="34" charset="-128"/>
                  <a:ea typeface="Meiryo UI" panose="020B0604030504040204" pitchFamily="34" charset="-128"/>
                </a:rPr>
                <a:t>ウェルシュ・ラビット</a:t>
              </a:r>
            </a:p>
          </p:txBody>
        </p:sp>
        <p:sp>
          <p:nvSpPr>
            <p:cNvPr id="66571" name="テキスト ボックス 26">
              <a:extLst>
                <a:ext uri="{FF2B5EF4-FFF2-40B4-BE49-F238E27FC236}">
                  <a16:creationId xmlns:a16="http://schemas.microsoft.com/office/drawing/2014/main" id="{58269435-984B-4A5B-8B67-A70C067DECD7}"/>
                </a:ext>
              </a:extLst>
            </p:cNvPr>
            <p:cNvSpPr txBox="1">
              <a:spLocks noChangeArrowheads="1"/>
            </p:cNvSpPr>
            <p:nvPr/>
          </p:nvSpPr>
          <p:spPr bwMode="auto">
            <a:xfrm>
              <a:off x="6310313" y="5732463"/>
              <a:ext cx="2232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ja-JP" altLang="en-US" sz="2400" b="1">
                  <a:latin typeface="Meiryo UI" panose="020B0604030504040204" pitchFamily="34" charset="-128"/>
                  <a:ea typeface="Meiryo UI" panose="020B0604030504040204" pitchFamily="34" charset="-128"/>
                </a:rPr>
                <a:t>ティラミス</a:t>
              </a:r>
            </a:p>
          </p:txBody>
        </p:sp>
        <p:sp>
          <p:nvSpPr>
            <p:cNvPr id="66572" name="テキスト ボックス 27">
              <a:extLst>
                <a:ext uri="{FF2B5EF4-FFF2-40B4-BE49-F238E27FC236}">
                  <a16:creationId xmlns:a16="http://schemas.microsoft.com/office/drawing/2014/main" id="{68A5306D-F407-4EE9-9866-35670F8258C4}"/>
                </a:ext>
              </a:extLst>
            </p:cNvPr>
            <p:cNvSpPr txBox="1">
              <a:spLocks noChangeArrowheads="1"/>
            </p:cNvSpPr>
            <p:nvPr/>
          </p:nvSpPr>
          <p:spPr bwMode="auto">
            <a:xfrm>
              <a:off x="6300788" y="3005138"/>
              <a:ext cx="2232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ja-JP" altLang="en-US" sz="2400" b="1">
                  <a:latin typeface="Meiryo UI" panose="020B0604030504040204" pitchFamily="34" charset="-128"/>
                  <a:ea typeface="Meiryo UI" panose="020B0604030504040204" pitchFamily="34" charset="-128"/>
                </a:rPr>
                <a:t>カプレーゼ</a:t>
              </a:r>
            </a:p>
          </p:txBody>
        </p:sp>
        <p:pic>
          <p:nvPicPr>
            <p:cNvPr id="66573" name="図 2">
              <a:extLst>
                <a:ext uri="{FF2B5EF4-FFF2-40B4-BE49-F238E27FC236}">
                  <a16:creationId xmlns:a16="http://schemas.microsoft.com/office/drawing/2014/main" id="{16B31D01-E85C-4524-9962-3B0978213A8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59475" y="3525838"/>
              <a:ext cx="2933700"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4" name="図 3">
              <a:extLst>
                <a:ext uri="{FF2B5EF4-FFF2-40B4-BE49-F238E27FC236}">
                  <a16:creationId xmlns:a16="http://schemas.microsoft.com/office/drawing/2014/main" id="{4B2B54F9-3B80-4944-A25B-FDCD60801FB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9613" y="3536950"/>
              <a:ext cx="1990725"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5" name="図 4">
              <a:extLst>
                <a:ext uri="{FF2B5EF4-FFF2-40B4-BE49-F238E27FC236}">
                  <a16:creationId xmlns:a16="http://schemas.microsoft.com/office/drawing/2014/main" id="{344D79B5-6ACE-49AC-9547-7B6D18E3038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3575" y="765175"/>
              <a:ext cx="198913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descr="食べ物, 皿, テーブル, 食器 が含まれている画像&#10;&#10;自動的に生成された説明">
              <a:extLst>
                <a:ext uri="{FF2B5EF4-FFF2-40B4-BE49-F238E27FC236}">
                  <a16:creationId xmlns:a16="http://schemas.microsoft.com/office/drawing/2014/main" id="{182FDE7C-26B6-4A98-80D9-9EBEF9AD36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84069" y="822325"/>
              <a:ext cx="2884906" cy="2217738"/>
            </a:xfrm>
            <a:prstGeom prst="rect">
              <a:avLst/>
            </a:prstGeom>
          </p:spPr>
        </p:pic>
      </p:grpSp>
      <p:pic>
        <p:nvPicPr>
          <p:cNvPr id="5" name="図 4">
            <a:extLst>
              <a:ext uri="{FF2B5EF4-FFF2-40B4-BE49-F238E27FC236}">
                <a16:creationId xmlns:a16="http://schemas.microsoft.com/office/drawing/2014/main" id="{3193419A-3026-485F-9260-AC29AE8548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84260" y="932742"/>
            <a:ext cx="444425" cy="294396"/>
          </a:xfrm>
          <a:prstGeom prst="rect">
            <a:avLst/>
          </a:prstGeom>
        </p:spPr>
      </p:pic>
      <p:grpSp>
        <p:nvGrpSpPr>
          <p:cNvPr id="25" name="グループ化 24">
            <a:extLst>
              <a:ext uri="{FF2B5EF4-FFF2-40B4-BE49-F238E27FC236}">
                <a16:creationId xmlns:a16="http://schemas.microsoft.com/office/drawing/2014/main" id="{602BDA73-362D-4B46-AE19-4070D4A44BAB}"/>
              </a:ext>
            </a:extLst>
          </p:cNvPr>
          <p:cNvGrpSpPr>
            <a:grpSpLocks/>
          </p:cNvGrpSpPr>
          <p:nvPr/>
        </p:nvGrpSpPr>
        <p:grpSpPr bwMode="auto">
          <a:xfrm>
            <a:off x="17463" y="6583363"/>
            <a:ext cx="9126537" cy="276225"/>
            <a:chOff x="17463" y="6583363"/>
            <a:chExt cx="9126537" cy="276225"/>
          </a:xfrm>
        </p:grpSpPr>
        <p:sp>
          <p:nvSpPr>
            <p:cNvPr id="26" name="テキスト ボックス 25">
              <a:extLst>
                <a:ext uri="{FF2B5EF4-FFF2-40B4-BE49-F238E27FC236}">
                  <a16:creationId xmlns:a16="http://schemas.microsoft.com/office/drawing/2014/main" id="{AA403BB3-6123-40E0-A088-FD6560711B0D}"/>
                </a:ext>
              </a:extLst>
            </p:cNvPr>
            <p:cNvSpPr txBox="1"/>
            <p:nvPr/>
          </p:nvSpPr>
          <p:spPr>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27" name="テキスト ボックス 26">
              <a:extLst>
                <a:ext uri="{FF2B5EF4-FFF2-40B4-BE49-F238E27FC236}">
                  <a16:creationId xmlns:a16="http://schemas.microsoft.com/office/drawing/2014/main" id="{73B13C97-C434-487E-A3FB-ECD409A8A95E}"/>
                </a:ext>
              </a:extLst>
            </p:cNvPr>
            <p:cNvSpPr txBox="1"/>
            <p:nvPr/>
          </p:nvSpPr>
          <p:spPr>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3" name="スライド番号プレースホルダー 1">
            <a:extLst>
              <a:ext uri="{FF2B5EF4-FFF2-40B4-BE49-F238E27FC236}">
                <a16:creationId xmlns:a16="http://schemas.microsoft.com/office/drawing/2014/main" id="{AE3FC5B3-460A-4C99-B64D-D3157B87224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14B96D2-E4F3-441E-8FD7-DF0F6695BB73}" type="slidenum">
              <a:rPr lang="en-US" altLang="ja-JP" sz="1400" smtClean="0"/>
              <a:pPr>
                <a:spcBef>
                  <a:spcPct val="0"/>
                </a:spcBef>
                <a:buFontTx/>
                <a:buNone/>
              </a:pPr>
              <a:t>5</a:t>
            </a:fld>
            <a:endParaRPr lang="en-US" altLang="ja-JP" sz="1400"/>
          </a:p>
        </p:txBody>
      </p:sp>
      <p:sp>
        <p:nvSpPr>
          <p:cNvPr id="16" name="テキスト ボックス 15">
            <a:extLst>
              <a:ext uri="{FF2B5EF4-FFF2-40B4-BE49-F238E27FC236}">
                <a16:creationId xmlns:a16="http://schemas.microsoft.com/office/drawing/2014/main" id="{9CBC0A69-A040-4C9D-952C-842DB816B4C7}"/>
              </a:ext>
            </a:extLst>
          </p:cNvPr>
          <p:cNvSpPr txBox="1"/>
          <p:nvPr/>
        </p:nvSpPr>
        <p:spPr bwMode="auto">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DA1DC945-3050-496D-B6C7-EA9288E71D6C}"/>
              </a:ext>
            </a:extLst>
          </p:cNvPr>
          <p:cNvSpPr txBox="1"/>
          <p:nvPr/>
        </p:nvSpPr>
        <p:spPr bwMode="auto">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grpSp>
        <p:nvGrpSpPr>
          <p:cNvPr id="7" name="グループ化 6">
            <a:extLst>
              <a:ext uri="{FF2B5EF4-FFF2-40B4-BE49-F238E27FC236}">
                <a16:creationId xmlns:a16="http://schemas.microsoft.com/office/drawing/2014/main" id="{FF1D4132-1E0B-4252-8EB1-A607AFFC005A}"/>
              </a:ext>
            </a:extLst>
          </p:cNvPr>
          <p:cNvGrpSpPr/>
          <p:nvPr/>
        </p:nvGrpSpPr>
        <p:grpSpPr>
          <a:xfrm>
            <a:off x="539552" y="225618"/>
            <a:ext cx="8258175" cy="6035629"/>
            <a:chOff x="314251" y="346121"/>
            <a:chExt cx="8258175" cy="6035629"/>
          </a:xfrm>
        </p:grpSpPr>
        <p:pic>
          <p:nvPicPr>
            <p:cNvPr id="8196" name="Picture 8" descr="朝鮮アザミ">
              <a:extLst>
                <a:ext uri="{FF2B5EF4-FFF2-40B4-BE49-F238E27FC236}">
                  <a16:creationId xmlns:a16="http://schemas.microsoft.com/office/drawing/2014/main" id="{998E1D0A-C59C-40CD-82B9-4AB4A21429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994" y="3938863"/>
              <a:ext cx="2538412"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テキスト ボックス 2">
              <a:extLst>
                <a:ext uri="{FF2B5EF4-FFF2-40B4-BE49-F238E27FC236}">
                  <a16:creationId xmlns:a16="http://schemas.microsoft.com/office/drawing/2014/main" id="{60130FAB-EB2C-4EDC-9F88-272674B934D9}"/>
                </a:ext>
              </a:extLst>
            </p:cNvPr>
            <p:cNvSpPr txBox="1">
              <a:spLocks noChangeArrowheads="1"/>
            </p:cNvSpPr>
            <p:nvPr/>
          </p:nvSpPr>
          <p:spPr bwMode="auto">
            <a:xfrm>
              <a:off x="5219700" y="5873750"/>
              <a:ext cx="294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400">
                  <a:latin typeface="Meiryo UI" panose="020B0604030504040204" pitchFamily="34" charset="-128"/>
                  <a:ea typeface="Meiryo UI" panose="020B0604030504040204" pitchFamily="34" charset="-128"/>
                </a:rPr>
                <a:t>チョウセンアザミのおしべ</a:t>
              </a:r>
            </a:p>
          </p:txBody>
        </p:sp>
        <p:sp>
          <p:nvSpPr>
            <p:cNvPr id="8199" name="テキスト ボックス 1">
              <a:extLst>
                <a:ext uri="{FF2B5EF4-FFF2-40B4-BE49-F238E27FC236}">
                  <a16:creationId xmlns:a16="http://schemas.microsoft.com/office/drawing/2014/main" id="{48ACA206-858D-43CE-821A-06BDCDD86447}"/>
                </a:ext>
              </a:extLst>
            </p:cNvPr>
            <p:cNvSpPr txBox="1">
              <a:spLocks noChangeArrowheads="1"/>
            </p:cNvSpPr>
            <p:nvPr/>
          </p:nvSpPr>
          <p:spPr bwMode="auto">
            <a:xfrm>
              <a:off x="1073150" y="5919788"/>
              <a:ext cx="19859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400">
                  <a:latin typeface="Meiryo UI" panose="020B0604030504040204" pitchFamily="34" charset="-128"/>
                  <a:ea typeface="Meiryo UI" panose="020B0604030504040204" pitchFamily="34" charset="-128"/>
                </a:rPr>
                <a:t>イチジクの樹液</a:t>
              </a:r>
            </a:p>
          </p:txBody>
        </p:sp>
        <p:pic>
          <p:nvPicPr>
            <p:cNvPr id="25" name="Picture 8" descr="クリックすると新しいウィンドウで開きます">
              <a:extLst>
                <a:ext uri="{FF2B5EF4-FFF2-40B4-BE49-F238E27FC236}">
                  <a16:creationId xmlns:a16="http://schemas.microsoft.com/office/drawing/2014/main" id="{DBC6D7CE-438E-4E63-9E02-74202A8FF4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3894137"/>
              <a:ext cx="3127375"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グループ化 25">
              <a:extLst>
                <a:ext uri="{FF2B5EF4-FFF2-40B4-BE49-F238E27FC236}">
                  <a16:creationId xmlns:a16="http://schemas.microsoft.com/office/drawing/2014/main" id="{3C719680-941E-4CF1-8514-3294F9F13264}"/>
                </a:ext>
              </a:extLst>
            </p:cNvPr>
            <p:cNvGrpSpPr/>
            <p:nvPr/>
          </p:nvGrpSpPr>
          <p:grpSpPr>
            <a:xfrm>
              <a:off x="314251" y="346121"/>
              <a:ext cx="8258175" cy="3168650"/>
              <a:chOff x="250825" y="354013"/>
              <a:chExt cx="8258175" cy="3168650"/>
            </a:xfrm>
          </p:grpSpPr>
          <p:pic>
            <p:nvPicPr>
              <p:cNvPr id="27" name="Picture 4" descr="7-1">
                <a:extLst>
                  <a:ext uri="{FF2B5EF4-FFF2-40B4-BE49-F238E27FC236}">
                    <a16:creationId xmlns:a16="http://schemas.microsoft.com/office/drawing/2014/main" id="{B1D3EC37-891A-4D62-A2C0-2D6B9C99AC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2175" y="914400"/>
                <a:ext cx="5076825"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テキスト ボックス 1">
                <a:extLst>
                  <a:ext uri="{FF2B5EF4-FFF2-40B4-BE49-F238E27FC236}">
                    <a16:creationId xmlns:a16="http://schemas.microsoft.com/office/drawing/2014/main" id="{BADF8EC1-C603-43C0-BDB4-2058FFC32A12}"/>
                  </a:ext>
                </a:extLst>
              </p:cNvPr>
              <p:cNvSpPr txBox="1">
                <a:spLocks noChangeArrowheads="1"/>
              </p:cNvSpPr>
              <p:nvPr/>
            </p:nvSpPr>
            <p:spPr bwMode="auto">
              <a:xfrm>
                <a:off x="250825" y="354013"/>
                <a:ext cx="64817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b="1" dirty="0">
                    <a:latin typeface="Meiryo UI" panose="020B0604030504040204" pitchFamily="34" charset="-128"/>
                    <a:ea typeface="Meiryo UI" panose="020B0604030504040204" pitchFamily="34" charset="-128"/>
                  </a:rPr>
                  <a:t>　自然界の凝乳酵素（レンネット）</a:t>
                </a:r>
              </a:p>
            </p:txBody>
          </p:sp>
          <p:sp>
            <p:nvSpPr>
              <p:cNvPr id="29" name="円/楕円 2">
                <a:extLst>
                  <a:ext uri="{FF2B5EF4-FFF2-40B4-BE49-F238E27FC236}">
                    <a16:creationId xmlns:a16="http://schemas.microsoft.com/office/drawing/2014/main" id="{57D2DFEF-9F76-469F-B474-6DFFA18DF330}"/>
                  </a:ext>
                </a:extLst>
              </p:cNvPr>
              <p:cNvSpPr/>
              <p:nvPr/>
            </p:nvSpPr>
            <p:spPr>
              <a:xfrm>
                <a:off x="5795963" y="1963738"/>
                <a:ext cx="414337" cy="431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0" name="角丸四角形吹き出し 3">
                <a:extLst>
                  <a:ext uri="{FF2B5EF4-FFF2-40B4-BE49-F238E27FC236}">
                    <a16:creationId xmlns:a16="http://schemas.microsoft.com/office/drawing/2014/main" id="{5F8F2714-AFEB-4952-8E2E-4548D3560F45}"/>
                  </a:ext>
                </a:extLst>
              </p:cNvPr>
              <p:cNvSpPr/>
              <p:nvPr/>
            </p:nvSpPr>
            <p:spPr>
              <a:xfrm>
                <a:off x="250825" y="1579563"/>
                <a:ext cx="3544888" cy="1943100"/>
              </a:xfrm>
              <a:prstGeom prst="wedgeRoundRectCallout">
                <a:avLst>
                  <a:gd name="adj1" fmla="val 87320"/>
                  <a:gd name="adj2" fmla="val -34600"/>
                  <a:gd name="adj3" fmla="val 16667"/>
                </a:avLst>
              </a:prstGeom>
              <a:solidFill>
                <a:srgbClr val="FFFFC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胃の中に入れた</a:t>
                </a:r>
                <a:br>
                  <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食べ物を口へ戻し、</a:t>
                </a:r>
                <a:br>
                  <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噛みなおして胃に戻す</a:t>
                </a:r>
                <a:endPar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defRPr/>
                </a:pP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＝反芻（はんすう）</a:t>
                </a:r>
              </a:p>
            </p:txBody>
          </p:sp>
        </p:gr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タイトル 1">
            <a:extLst>
              <a:ext uri="{FF2B5EF4-FFF2-40B4-BE49-F238E27FC236}">
                <a16:creationId xmlns:a16="http://schemas.microsoft.com/office/drawing/2014/main" id="{D1C4D87C-7CD2-424D-B602-C37E1EDA8231}"/>
              </a:ext>
            </a:extLst>
          </p:cNvPr>
          <p:cNvSpPr>
            <a:spLocks noGrp="1" noChangeArrowheads="1"/>
          </p:cNvSpPr>
          <p:nvPr>
            <p:ph type="title"/>
          </p:nvPr>
        </p:nvSpPr>
        <p:spPr>
          <a:xfrm>
            <a:off x="1692275" y="-228600"/>
            <a:ext cx="5759450" cy="1036638"/>
          </a:xfrm>
        </p:spPr>
        <p:txBody>
          <a:bodyPr/>
          <a:lstStyle/>
          <a:p>
            <a:r>
              <a:rPr lang="ja-JP" altLang="en-US" dirty="0">
                <a:latin typeface="Meiryo UI" panose="020B0604030504040204" pitchFamily="34" charset="-128"/>
                <a:ea typeface="Meiryo UI" panose="020B0604030504040204" pitchFamily="34" charset="-128"/>
              </a:rPr>
              <a:t>試験について</a:t>
            </a:r>
          </a:p>
        </p:txBody>
      </p:sp>
      <p:sp>
        <p:nvSpPr>
          <p:cNvPr id="67589" name="スライド番号プレースホルダー 1">
            <a:extLst>
              <a:ext uri="{FF2B5EF4-FFF2-40B4-BE49-F238E27FC236}">
                <a16:creationId xmlns:a16="http://schemas.microsoft.com/office/drawing/2014/main" id="{2B7B7119-0029-42C5-BE79-1B14958EA5A4}"/>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AE334A1-9180-4BB7-AF81-C275E4F9C6B6}" type="slidenum">
              <a:rPr lang="en-US" altLang="ja-JP" sz="1400" smtClean="0"/>
              <a:pPr>
                <a:spcBef>
                  <a:spcPct val="0"/>
                </a:spcBef>
                <a:buFontTx/>
                <a:buNone/>
              </a:pPr>
              <a:t>50</a:t>
            </a:fld>
            <a:endParaRPr lang="en-US" altLang="ja-JP" sz="1400"/>
          </a:p>
        </p:txBody>
      </p:sp>
      <p:grpSp>
        <p:nvGrpSpPr>
          <p:cNvPr id="9" name="グループ化 8">
            <a:extLst>
              <a:ext uri="{FF2B5EF4-FFF2-40B4-BE49-F238E27FC236}">
                <a16:creationId xmlns:a16="http://schemas.microsoft.com/office/drawing/2014/main" id="{67CBDD23-3E0D-403A-B7A4-C678089B8C8D}"/>
              </a:ext>
            </a:extLst>
          </p:cNvPr>
          <p:cNvGrpSpPr>
            <a:grpSpLocks/>
          </p:cNvGrpSpPr>
          <p:nvPr/>
        </p:nvGrpSpPr>
        <p:grpSpPr bwMode="auto">
          <a:xfrm>
            <a:off x="17463" y="6583363"/>
            <a:ext cx="9126537" cy="276225"/>
            <a:chOff x="17463" y="6583363"/>
            <a:chExt cx="9126537" cy="276225"/>
          </a:xfrm>
        </p:grpSpPr>
        <p:sp>
          <p:nvSpPr>
            <p:cNvPr id="12" name="テキスト ボックス 11">
              <a:extLst>
                <a:ext uri="{FF2B5EF4-FFF2-40B4-BE49-F238E27FC236}">
                  <a16:creationId xmlns:a16="http://schemas.microsoft.com/office/drawing/2014/main" id="{FB57E6BC-1727-42F8-95C3-BEB6AC81257D}"/>
                </a:ext>
              </a:extLst>
            </p:cNvPr>
            <p:cNvSpPr txBox="1"/>
            <p:nvPr/>
          </p:nvSpPr>
          <p:spPr>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13" name="テキスト ボックス 12">
              <a:extLst>
                <a:ext uri="{FF2B5EF4-FFF2-40B4-BE49-F238E27FC236}">
                  <a16:creationId xmlns:a16="http://schemas.microsoft.com/office/drawing/2014/main" id="{E2D8B919-0A61-491A-AE39-645E6153AB8C}"/>
                </a:ext>
              </a:extLst>
            </p:cNvPr>
            <p:cNvSpPr txBox="1"/>
            <p:nvPr/>
          </p:nvSpPr>
          <p:spPr>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grpSp>
      <p:sp>
        <p:nvSpPr>
          <p:cNvPr id="15" name="字幕 2">
            <a:extLst>
              <a:ext uri="{FF2B5EF4-FFF2-40B4-BE49-F238E27FC236}">
                <a16:creationId xmlns:a16="http://schemas.microsoft.com/office/drawing/2014/main" id="{8FA4D6F1-A440-4F98-8973-A5E4A894F0F8}"/>
              </a:ext>
            </a:extLst>
          </p:cNvPr>
          <p:cNvSpPr txBox="1">
            <a:spLocks/>
          </p:cNvSpPr>
          <p:nvPr/>
        </p:nvSpPr>
        <p:spPr bwMode="auto">
          <a:xfrm>
            <a:off x="287524" y="717561"/>
            <a:ext cx="8568952" cy="5422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ctr">
              <a:lnSpc>
                <a:spcPts val="3600"/>
              </a:lnSpc>
              <a:buNone/>
              <a:defRPr/>
            </a:pPr>
            <a:r>
              <a:rPr lang="ja-JP" altLang="en-US" sz="2800" kern="0" dirty="0">
                <a:latin typeface="Meiryo UI" panose="020B0604030504040204" pitchFamily="50" charset="-128"/>
                <a:ea typeface="Meiryo UI" panose="020B0604030504040204" pitchFamily="50" charset="-128"/>
              </a:rPr>
              <a:t>試験時間</a:t>
            </a:r>
            <a:r>
              <a:rPr lang="en-US" altLang="ja-JP" sz="2800" kern="0" dirty="0">
                <a:latin typeface="Meiryo UI" panose="020B0604030504040204" pitchFamily="50" charset="-128"/>
                <a:ea typeface="Meiryo UI" panose="020B0604030504040204" pitchFamily="50" charset="-128"/>
              </a:rPr>
              <a:t>40</a:t>
            </a:r>
            <a:r>
              <a:rPr lang="ja-JP" altLang="en-US" sz="2800" kern="0" dirty="0">
                <a:latin typeface="Meiryo UI" panose="020B0604030504040204" pitchFamily="50" charset="-128"/>
                <a:ea typeface="Meiryo UI" panose="020B0604030504040204" pitchFamily="50" charset="-128"/>
              </a:rPr>
              <a:t>分　全</a:t>
            </a:r>
            <a:r>
              <a:rPr lang="en-US" altLang="ja-JP" sz="2800" kern="0" dirty="0">
                <a:latin typeface="Meiryo UI" panose="020B0604030504040204" pitchFamily="50" charset="-128"/>
                <a:ea typeface="Meiryo UI" panose="020B0604030504040204" pitchFamily="50" charset="-128"/>
              </a:rPr>
              <a:t>72</a:t>
            </a:r>
            <a:r>
              <a:rPr lang="ja-JP" altLang="en-US" sz="2800" kern="0" dirty="0">
                <a:latin typeface="Meiryo UI" panose="020B0604030504040204" pitchFamily="50" charset="-128"/>
                <a:ea typeface="Meiryo UI" panose="020B0604030504040204" pitchFamily="50" charset="-128"/>
              </a:rPr>
              <a:t>問　</a:t>
            </a:r>
            <a:r>
              <a:rPr lang="en-US" altLang="ja-JP" sz="2800" kern="0" dirty="0">
                <a:latin typeface="Meiryo UI" panose="020B0604030504040204" pitchFamily="50" charset="-128"/>
                <a:ea typeface="Meiryo UI" panose="020B0604030504040204" pitchFamily="50" charset="-128"/>
              </a:rPr>
              <a:t>4</a:t>
            </a:r>
            <a:r>
              <a:rPr lang="ja-JP" altLang="en-US" sz="2800" kern="0" dirty="0">
                <a:latin typeface="Meiryo UI" panose="020B0604030504040204" pitchFamily="50" charset="-128"/>
                <a:ea typeface="Meiryo UI" panose="020B0604030504040204" pitchFamily="50" charset="-128"/>
              </a:rPr>
              <a:t>択問題</a:t>
            </a:r>
            <a:endParaRPr lang="en-US" altLang="ja-JP" sz="2800" kern="0" dirty="0">
              <a:latin typeface="Meiryo UI" panose="020B0604030504040204" pitchFamily="50" charset="-128"/>
              <a:ea typeface="Meiryo UI" panose="020B0604030504040204" pitchFamily="50" charset="-128"/>
            </a:endParaRPr>
          </a:p>
          <a:p>
            <a:pPr marL="0" indent="0" algn="ctr">
              <a:lnSpc>
                <a:spcPts val="3600"/>
              </a:lnSpc>
              <a:buNone/>
              <a:defRPr/>
            </a:pPr>
            <a:r>
              <a:rPr lang="ja-JP" altLang="en-US" sz="2800" kern="0" dirty="0">
                <a:latin typeface="Meiryo UI" panose="020B0604030504040204" pitchFamily="50" charset="-128"/>
                <a:ea typeface="Meiryo UI" panose="020B0604030504040204" pitchFamily="50" charset="-128"/>
              </a:rPr>
              <a:t>合格ラインは</a:t>
            </a:r>
            <a:r>
              <a:rPr lang="en-US" altLang="ja-JP" sz="2800" kern="0" dirty="0">
                <a:latin typeface="Meiryo UI" panose="020B0604030504040204" pitchFamily="50" charset="-128"/>
                <a:ea typeface="Meiryo UI" panose="020B0604030504040204" pitchFamily="50" charset="-128"/>
              </a:rPr>
              <a:t>75</a:t>
            </a:r>
            <a:r>
              <a:rPr lang="ja-JP" altLang="en-US" sz="2800" kern="0" dirty="0">
                <a:latin typeface="Meiryo UI" panose="020B0604030504040204" pitchFamily="50" charset="-128"/>
                <a:ea typeface="Meiryo UI" panose="020B0604030504040204" pitchFamily="50" charset="-128"/>
              </a:rPr>
              <a:t>％（</a:t>
            </a:r>
            <a:r>
              <a:rPr lang="en-US" altLang="ja-JP" sz="2800" kern="0" dirty="0">
                <a:latin typeface="Meiryo UI" panose="020B0604030504040204" pitchFamily="50" charset="-128"/>
                <a:ea typeface="Meiryo UI" panose="020B0604030504040204" pitchFamily="50" charset="-128"/>
              </a:rPr>
              <a:t>72</a:t>
            </a:r>
            <a:r>
              <a:rPr lang="ja-JP" altLang="en-US" sz="2800" kern="0" dirty="0">
                <a:latin typeface="Meiryo UI" panose="020B0604030504040204" pitchFamily="50" charset="-128"/>
                <a:ea typeface="Meiryo UI" panose="020B0604030504040204" pitchFamily="50" charset="-128"/>
              </a:rPr>
              <a:t>問中</a:t>
            </a:r>
            <a:r>
              <a:rPr lang="en-US" altLang="ja-JP" sz="2800" kern="0" dirty="0">
                <a:latin typeface="Meiryo UI" panose="020B0604030504040204" pitchFamily="50" charset="-128"/>
                <a:ea typeface="Meiryo UI" panose="020B0604030504040204" pitchFamily="50" charset="-128"/>
              </a:rPr>
              <a:t>54</a:t>
            </a:r>
            <a:r>
              <a:rPr lang="ja-JP" altLang="en-US" sz="2800" kern="0" dirty="0">
                <a:latin typeface="Meiryo UI" panose="020B0604030504040204" pitchFamily="50" charset="-128"/>
                <a:ea typeface="Meiryo UI" panose="020B0604030504040204" pitchFamily="50" charset="-128"/>
              </a:rPr>
              <a:t>問）</a:t>
            </a:r>
            <a:endParaRPr lang="en-US" altLang="ja-JP" sz="2800" kern="0" dirty="0">
              <a:latin typeface="Meiryo UI" panose="020B0604030504040204" pitchFamily="50" charset="-128"/>
              <a:ea typeface="Meiryo UI" panose="020B0604030504040204" pitchFamily="50" charset="-128"/>
            </a:endParaRPr>
          </a:p>
          <a:p>
            <a:pPr marL="0" indent="0" algn="ctr">
              <a:lnSpc>
                <a:spcPts val="3600"/>
              </a:lnSpc>
              <a:buNone/>
              <a:defRPr/>
            </a:pPr>
            <a:endParaRPr lang="en-US" altLang="ja-JP" sz="1050" kern="0" dirty="0">
              <a:solidFill>
                <a:srgbClr val="000000"/>
              </a:solidFill>
              <a:latin typeface="Helvetica Neue"/>
            </a:endParaRPr>
          </a:p>
          <a:p>
            <a:r>
              <a:rPr lang="ja-JP" altLang="en-US" sz="2800" kern="0" dirty="0">
                <a:solidFill>
                  <a:srgbClr val="000000"/>
                </a:solidFill>
                <a:latin typeface="Helvetica Neue"/>
              </a:rPr>
              <a:t>試験開始時刻になりましたら講師からチャットで試験の</a:t>
            </a:r>
            <a:r>
              <a:rPr lang="en-US" altLang="ja-JP" sz="2800" kern="0" dirty="0">
                <a:solidFill>
                  <a:srgbClr val="000000"/>
                </a:solidFill>
                <a:latin typeface="Helvetica Neue"/>
              </a:rPr>
              <a:t>URL</a:t>
            </a:r>
            <a:r>
              <a:rPr lang="ja-JP" altLang="en-US" sz="2800" kern="0" dirty="0">
                <a:solidFill>
                  <a:srgbClr val="000000"/>
                </a:solidFill>
                <a:latin typeface="Helvetica Neue"/>
              </a:rPr>
              <a:t>をお知らせします。</a:t>
            </a:r>
            <a:endParaRPr lang="en-US" altLang="ja-JP" sz="2800" kern="0" dirty="0">
              <a:solidFill>
                <a:srgbClr val="000000"/>
              </a:solidFill>
              <a:latin typeface="Helvetica Neue"/>
            </a:endParaRPr>
          </a:p>
          <a:p>
            <a:pPr>
              <a:lnSpc>
                <a:spcPts val="3600"/>
              </a:lnSpc>
              <a:buFont typeface="Arial" panose="020B0604020202020204" pitchFamily="34" charset="0"/>
              <a:buChar char="•"/>
              <a:defRPr/>
            </a:pPr>
            <a:r>
              <a:rPr lang="ja-JP" altLang="en-US" sz="2800" kern="0" dirty="0">
                <a:solidFill>
                  <a:srgbClr val="000000"/>
                </a:solidFill>
                <a:latin typeface="Helvetica Neue"/>
              </a:rPr>
              <a:t> 講師の合図がありましたら、</a:t>
            </a:r>
            <a:r>
              <a:rPr lang="en-US" altLang="ja-JP" sz="2800" kern="0" dirty="0">
                <a:solidFill>
                  <a:srgbClr val="000000"/>
                </a:solidFill>
                <a:latin typeface="Helvetica Neue"/>
              </a:rPr>
              <a:t>URL</a:t>
            </a:r>
            <a:r>
              <a:rPr lang="ja-JP" altLang="en-US" sz="2800" kern="0" dirty="0">
                <a:solidFill>
                  <a:srgbClr val="000000"/>
                </a:solidFill>
                <a:latin typeface="Helvetica Neue"/>
              </a:rPr>
              <a:t>をクリックして試験問題にアクセスし、試験を開始してください。</a:t>
            </a:r>
            <a:endParaRPr lang="en-US" altLang="ja-JP" sz="2800" kern="0" dirty="0">
              <a:solidFill>
                <a:srgbClr val="000000"/>
              </a:solidFill>
              <a:latin typeface="Helvetica Neue"/>
            </a:endParaRPr>
          </a:p>
          <a:p>
            <a:pPr>
              <a:lnSpc>
                <a:spcPts val="3600"/>
              </a:lnSpc>
              <a:buFont typeface="Arial" panose="020B0604020202020204" pitchFamily="34" charset="0"/>
              <a:buChar char="•"/>
              <a:defRPr/>
            </a:pPr>
            <a:r>
              <a:rPr lang="ja-JP" altLang="en-US" sz="2800" kern="0" dirty="0">
                <a:latin typeface="Meiryo UI" panose="020B0604030504040204" pitchFamily="50" charset="-128"/>
                <a:ea typeface="Meiryo UI" panose="020B0604030504040204" pitchFamily="50" charset="-128"/>
              </a:rPr>
              <a:t>試験結果は</a:t>
            </a:r>
            <a:r>
              <a:rPr lang="ja-JP" altLang="en-US" sz="2800" b="1" u="sng" kern="0" dirty="0">
                <a:latin typeface="Meiryo UI" panose="020B0604030504040204" pitchFamily="50" charset="-128"/>
                <a:ea typeface="Meiryo UI" panose="020B0604030504040204" pitchFamily="50" charset="-128"/>
              </a:rPr>
              <a:t>９月</a:t>
            </a:r>
            <a:r>
              <a:rPr lang="en-US" altLang="ja-JP" sz="2800" b="1" u="sng" kern="0" dirty="0">
                <a:latin typeface="Meiryo UI" panose="020B0604030504040204" pitchFamily="50" charset="-128"/>
                <a:ea typeface="Meiryo UI" panose="020B0604030504040204" pitchFamily="50" charset="-128"/>
              </a:rPr>
              <a:t>25</a:t>
            </a:r>
            <a:r>
              <a:rPr lang="ja-JP" altLang="en-US" sz="2800" b="1" u="sng" kern="0" dirty="0">
                <a:latin typeface="Meiryo UI" panose="020B0604030504040204" pitchFamily="50" charset="-128"/>
                <a:ea typeface="Meiryo UI" panose="020B0604030504040204" pitchFamily="50" charset="-128"/>
              </a:rPr>
              <a:t>日（金）</a:t>
            </a:r>
            <a:r>
              <a:rPr lang="ja-JP" altLang="en-US" sz="2800" u="sng" kern="0" dirty="0">
                <a:latin typeface="Meiryo UI" panose="020B0604030504040204" pitchFamily="50" charset="-128"/>
                <a:ea typeface="Meiryo UI" panose="020B0604030504040204" pitchFamily="50" charset="-128"/>
              </a:rPr>
              <a:t>にチーズ検定</a:t>
            </a:r>
            <a:r>
              <a:rPr lang="en-US" altLang="ja-JP" sz="2800" u="sng" kern="0" dirty="0">
                <a:latin typeface="Meiryo UI" panose="020B0604030504040204" pitchFamily="50" charset="-128"/>
                <a:ea typeface="Meiryo UI" panose="020B0604030504040204" pitchFamily="50" charset="-128"/>
              </a:rPr>
              <a:t>HP</a:t>
            </a:r>
            <a:r>
              <a:rPr lang="ja-JP" altLang="en-US" sz="2800" u="sng" kern="0" dirty="0">
                <a:latin typeface="Meiryo UI" panose="020B0604030504040204" pitchFamily="50" charset="-128"/>
                <a:ea typeface="Meiryo UI" panose="020B0604030504040204" pitchFamily="50" charset="-128"/>
              </a:rPr>
              <a:t>上に発表。</a:t>
            </a:r>
            <a:r>
              <a:rPr lang="ja-JP" altLang="en-US" sz="2800" kern="0" dirty="0">
                <a:latin typeface="Meiryo UI" panose="020B0604030504040204" pitchFamily="50" charset="-128"/>
                <a:ea typeface="Meiryo UI" panose="020B0604030504040204" pitchFamily="50" charset="-128"/>
              </a:rPr>
              <a:t>　（受験番号の発表のみ）</a:t>
            </a:r>
            <a:endParaRPr lang="en-US" altLang="ja-JP" sz="2800" kern="0" dirty="0">
              <a:latin typeface="Meiryo UI" panose="020B0604030504040204" pitchFamily="50" charset="-128"/>
              <a:ea typeface="Meiryo UI" panose="020B0604030504040204" pitchFamily="50" charset="-128"/>
            </a:endParaRPr>
          </a:p>
          <a:p>
            <a:pPr>
              <a:lnSpc>
                <a:spcPts val="3600"/>
              </a:lnSpc>
              <a:buFont typeface="Arial" panose="020B0604020202020204" pitchFamily="34" charset="0"/>
              <a:buChar char="•"/>
              <a:defRPr/>
            </a:pPr>
            <a:r>
              <a:rPr lang="en-US" altLang="ja-JP" sz="2800" b="1" u="sng" dirty="0">
                <a:latin typeface="Meiryo UI" panose="020B0604030504040204" pitchFamily="50" charset="-128"/>
                <a:ea typeface="Meiryo UI" panose="020B0604030504040204" pitchFamily="50" charset="-128"/>
              </a:rPr>
              <a:t>10</a:t>
            </a:r>
            <a:r>
              <a:rPr lang="ja-JP" altLang="en-US" sz="2800" b="1" u="sng" kern="0" dirty="0">
                <a:latin typeface="Meiryo UI" panose="020B0604030504040204" pitchFamily="50" charset="-128"/>
                <a:ea typeface="Meiryo UI" panose="020B0604030504040204" pitchFamily="50" charset="-128"/>
              </a:rPr>
              <a:t>月上旬に封書で郵送</a:t>
            </a:r>
            <a:r>
              <a:rPr lang="ja-JP" altLang="en-US" sz="2800" kern="0" dirty="0">
                <a:latin typeface="Meiryo UI" panose="020B0604030504040204" pitchFamily="50" charset="-128"/>
                <a:ea typeface="Meiryo UI" panose="020B0604030504040204" pitchFamily="50" charset="-128"/>
              </a:rPr>
              <a:t>　</a:t>
            </a:r>
            <a:endParaRPr lang="en-US" altLang="ja-JP" sz="2800" kern="0" dirty="0">
              <a:latin typeface="Meiryo UI" panose="020B0604030504040204" pitchFamily="50" charset="-128"/>
              <a:ea typeface="Meiryo UI" panose="020B0604030504040204" pitchFamily="50" charset="-128"/>
            </a:endParaRPr>
          </a:p>
          <a:p>
            <a:pPr>
              <a:lnSpc>
                <a:spcPts val="3600"/>
              </a:lnSpc>
              <a:buFont typeface="Arial" panose="020B0604020202020204" pitchFamily="34" charset="0"/>
              <a:buChar char="•"/>
              <a:defRPr/>
            </a:pPr>
            <a:r>
              <a:rPr lang="ja-JP" altLang="en-US" sz="2800" kern="0" dirty="0">
                <a:latin typeface="Meiryo UI" panose="020B0604030504040204" pitchFamily="50" charset="-128"/>
                <a:ea typeface="Meiryo UI" panose="020B0604030504040204" pitchFamily="50" charset="-128"/>
              </a:rPr>
              <a:t>合格者にはコムラード・オブ・チーズの呼称資格と認定バッジを進呈。　　　　　　　　　　　</a:t>
            </a:r>
            <a:endParaRPr lang="en-US" altLang="ja-JP" sz="2800" kern="0" dirty="0">
              <a:latin typeface="Meiryo UI" panose="020B0604030504040204" pitchFamily="50" charset="-128"/>
              <a:ea typeface="Meiryo UI" panose="020B0604030504040204" pitchFamily="50" charset="-128"/>
            </a:endParaRPr>
          </a:p>
          <a:p>
            <a:endParaRPr lang="en-US" altLang="ja-JP" sz="2800" kern="0" dirty="0">
              <a:solidFill>
                <a:srgbClr val="000000"/>
              </a:solidFill>
              <a:latin typeface="Helvetica Neue"/>
            </a:endParaRPr>
          </a:p>
          <a:p>
            <a:endParaRPr lang="en-US" altLang="ja-JP" sz="3600" kern="0" dirty="0">
              <a:solidFill>
                <a:srgbClr val="000000"/>
              </a:solidFill>
              <a:latin typeface="Helvetica Neue"/>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703504A8-F9D8-4CC0-B61B-E34DCE337482}"/>
              </a:ext>
            </a:extLst>
          </p:cNvPr>
          <p:cNvGrpSpPr/>
          <p:nvPr/>
        </p:nvGrpSpPr>
        <p:grpSpPr>
          <a:xfrm>
            <a:off x="3086" y="-17463"/>
            <a:ext cx="9306943" cy="6470620"/>
            <a:chOff x="3086" y="-17463"/>
            <a:chExt cx="9306943" cy="6470620"/>
          </a:xfrm>
        </p:grpSpPr>
        <p:sp>
          <p:nvSpPr>
            <p:cNvPr id="7" name="コンテンツ プレースホルダー 2">
              <a:extLst>
                <a:ext uri="{FF2B5EF4-FFF2-40B4-BE49-F238E27FC236}">
                  <a16:creationId xmlns:a16="http://schemas.microsoft.com/office/drawing/2014/main" id="{CFA54584-FD1E-477E-A7C3-A87A87F86F50}"/>
                </a:ext>
              </a:extLst>
            </p:cNvPr>
            <p:cNvSpPr txBox="1">
              <a:spLocks/>
            </p:cNvSpPr>
            <p:nvPr/>
          </p:nvSpPr>
          <p:spPr bwMode="auto">
            <a:xfrm>
              <a:off x="3086" y="415326"/>
              <a:ext cx="9306943" cy="603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ＭＳ Ｐゴシック" charset="-128"/>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marL="457200" indent="-457200" algn="l">
                <a:buFont typeface="Arial" panose="020B0604020202020204" pitchFamily="34" charset="0"/>
                <a:buChar char="•"/>
              </a:pPr>
              <a:endParaRPr lang="en-US" altLang="ja-JP" sz="2800" u="sng" kern="0" dirty="0">
                <a:solidFill>
                  <a:srgbClr val="000000"/>
                </a:solidFill>
                <a:latin typeface="Helvetica Neue"/>
              </a:endParaRPr>
            </a:p>
            <a:p>
              <a:pPr marL="457200" indent="-457200" algn="l">
                <a:buFont typeface="Arial" panose="020B0604020202020204" pitchFamily="34" charset="0"/>
                <a:buChar char="•"/>
              </a:pPr>
              <a:r>
                <a:rPr lang="ja-JP" altLang="en-US" sz="2800" kern="0" dirty="0">
                  <a:solidFill>
                    <a:srgbClr val="000000"/>
                  </a:solidFill>
                  <a:latin typeface="Helvetica Neue"/>
                </a:rPr>
                <a:t>必ずメールアドレス・受験番号・氏名を記入してください。 </a:t>
              </a:r>
              <a:endParaRPr lang="ja-JP" altLang="en-US" sz="2800" kern="0" dirty="0"/>
            </a:p>
            <a:p>
              <a:pPr marL="457200" indent="-457200" algn="l">
                <a:buFont typeface="Arial" panose="020B0604020202020204" pitchFamily="34" charset="0"/>
                <a:buChar char="•"/>
              </a:pPr>
              <a:r>
                <a:rPr lang="ja-JP" altLang="en-US" sz="2800" u="sng" kern="0" dirty="0">
                  <a:solidFill>
                    <a:srgbClr val="000000"/>
                  </a:solidFill>
                  <a:latin typeface="Helvetica Neue"/>
                </a:rPr>
                <a:t>すべての問題に答えない限り、次のページに進めません。</a:t>
              </a:r>
              <a:endParaRPr lang="en-US" altLang="ja-JP" sz="2800" u="sng" kern="0" dirty="0">
                <a:solidFill>
                  <a:srgbClr val="000000"/>
                </a:solidFill>
                <a:latin typeface="Helvetica Neue"/>
              </a:endParaRPr>
            </a:p>
            <a:p>
              <a:pPr marL="457200" indent="-457200" algn="l">
                <a:buFont typeface="Arial" panose="020B0604020202020204" pitchFamily="34" charset="0"/>
                <a:buChar char="•"/>
              </a:pPr>
              <a:r>
                <a:rPr lang="en-US" altLang="ja-JP" sz="2800" kern="0" dirty="0">
                  <a:solidFill>
                    <a:srgbClr val="000000"/>
                  </a:solidFill>
                  <a:latin typeface="Helvetica Neue"/>
                </a:rPr>
                <a:t>40</a:t>
              </a:r>
              <a:r>
                <a:rPr lang="ja-JP" altLang="en-US" sz="2800" kern="0" dirty="0">
                  <a:solidFill>
                    <a:srgbClr val="000000"/>
                  </a:solidFill>
                  <a:latin typeface="Helvetica Neue"/>
                </a:rPr>
                <a:t>分以内でしたらいつ終了していただいても構いません。終了する際は「送信ボタン」を押してください。</a:t>
              </a:r>
              <a:r>
                <a:rPr lang="ja-JP" altLang="en-US" sz="2800" u="sng" kern="0" dirty="0">
                  <a:solidFill>
                    <a:srgbClr val="000000"/>
                  </a:solidFill>
                  <a:latin typeface="Helvetica Neue"/>
                </a:rPr>
                <a:t>すべての問題に答えないと送信ボタンが押せません。</a:t>
              </a:r>
              <a:endParaRPr lang="en-US" altLang="ja-JP" sz="2800" u="sng" kern="0" dirty="0">
                <a:solidFill>
                  <a:srgbClr val="000000"/>
                </a:solidFill>
                <a:latin typeface="Helvetica Neue"/>
              </a:endParaRPr>
            </a:p>
            <a:p>
              <a:pPr marL="457200" indent="-457200" algn="l">
                <a:buFont typeface="Arial" panose="020B0604020202020204" pitchFamily="34" charset="0"/>
                <a:buChar char="•"/>
              </a:pPr>
              <a:r>
                <a:rPr lang="ja-JP" altLang="en-US" sz="2800" u="sng" kern="0" dirty="0">
                  <a:solidFill>
                    <a:srgbClr val="000000"/>
                  </a:solidFill>
                  <a:latin typeface="Helvetica Neue"/>
                </a:rPr>
                <a:t>二回目以降の送信は無効です。</a:t>
              </a:r>
              <a:endParaRPr lang="en-US" altLang="ja-JP" sz="2800" u="sng" kern="0" dirty="0">
                <a:solidFill>
                  <a:srgbClr val="000000"/>
                </a:solidFill>
                <a:latin typeface="Helvetica Neue"/>
              </a:endParaRPr>
            </a:p>
            <a:p>
              <a:pPr marL="457200" indent="-457200" algn="l">
                <a:buFont typeface="Arial" panose="020B0604020202020204" pitchFamily="34" charset="0"/>
                <a:buChar char="•"/>
              </a:pPr>
              <a:r>
                <a:rPr lang="ja-JP" altLang="en-US" sz="2800" kern="0" dirty="0">
                  <a:solidFill>
                    <a:srgbClr val="000000"/>
                  </a:solidFill>
                  <a:latin typeface="Helvetica Neue"/>
                </a:rPr>
                <a:t>解答を送信後</a:t>
              </a:r>
              <a:r>
                <a:rPr lang="en-US" altLang="ja-JP" sz="2800" kern="0" dirty="0">
                  <a:solidFill>
                    <a:srgbClr val="000000"/>
                  </a:solidFill>
                  <a:latin typeface="Helvetica Neue"/>
                </a:rPr>
                <a:t>Zoom</a:t>
              </a:r>
              <a:r>
                <a:rPr lang="ja-JP" altLang="en-US" sz="2800" kern="0" dirty="0">
                  <a:solidFill>
                    <a:srgbClr val="000000"/>
                  </a:solidFill>
                  <a:latin typeface="Helvetica Neue"/>
                </a:rPr>
                <a:t>から退出ください。</a:t>
              </a:r>
              <a:endParaRPr lang="en-US" altLang="ja-JP" sz="2800" kern="0" dirty="0">
                <a:solidFill>
                  <a:srgbClr val="000000"/>
                </a:solidFill>
                <a:latin typeface="Helvetica Neue"/>
              </a:endParaRPr>
            </a:p>
            <a:p>
              <a:pPr marL="457200" indent="-457200" algn="l">
                <a:buFont typeface="Arial" panose="020B0604020202020204" pitchFamily="34" charset="0"/>
                <a:buChar char="•"/>
              </a:pPr>
              <a:r>
                <a:rPr lang="ja-JP" altLang="en-US" sz="2800" kern="0" dirty="0">
                  <a:solidFill>
                    <a:srgbClr val="000000"/>
                  </a:solidFill>
                  <a:latin typeface="Helvetica Neue"/>
                </a:rPr>
                <a:t>試験がチーズ検定事務局に届かない場合、本日中に事務局よりご連絡いたします。</a:t>
              </a:r>
              <a:endParaRPr lang="en-US" altLang="ja-JP" sz="2800" kern="0" dirty="0">
                <a:solidFill>
                  <a:srgbClr val="000000"/>
                </a:solidFill>
                <a:latin typeface="Helvetica Neue"/>
              </a:endParaRPr>
            </a:p>
            <a:p>
              <a:pPr marL="457200" indent="-457200" algn="l">
                <a:buFont typeface="Arial" panose="020B0604020202020204" pitchFamily="34" charset="0"/>
                <a:buChar char="•"/>
              </a:pPr>
              <a:r>
                <a:rPr lang="ja-JP" altLang="en-US" sz="2800" kern="0" dirty="0">
                  <a:solidFill>
                    <a:srgbClr val="000000"/>
                  </a:solidFill>
                  <a:latin typeface="Helvetica Neue"/>
                </a:rPr>
                <a:t>トラブルがあった場合はこちらにメールをしてください。</a:t>
              </a:r>
              <a:endParaRPr lang="en-US" altLang="ja-JP" sz="2800" kern="0" dirty="0">
                <a:solidFill>
                  <a:srgbClr val="000000"/>
                </a:solidFill>
                <a:latin typeface="Helvetica Neue"/>
              </a:endParaRPr>
            </a:p>
            <a:p>
              <a:pPr algn="l"/>
              <a:r>
                <a:rPr lang="ja-JP" sz="2800" kern="0" dirty="0">
                  <a:ea typeface="+mn-lt"/>
                  <a:cs typeface="+mn-lt"/>
                </a:rPr>
                <a:t>　</a:t>
              </a:r>
              <a:r>
                <a:rPr lang="ja-JP" altLang="en-US" sz="2800" kern="0" dirty="0">
                  <a:ea typeface="+mn-lt"/>
                  <a:cs typeface="+mn-lt"/>
                </a:rPr>
                <a:t> </a:t>
              </a:r>
              <a:r>
                <a:rPr lang="ja-JP" sz="2800" kern="0" dirty="0">
                  <a:ea typeface="+mn-lt"/>
                  <a:cs typeface="+mn-lt"/>
                </a:rPr>
                <a:t>kentei23@cheesekentei.com</a:t>
              </a:r>
              <a:endParaRPr lang="ja-JP" altLang="en-US" sz="2800" kern="0" dirty="0">
                <a:solidFill>
                  <a:srgbClr val="000000"/>
                </a:solidFill>
                <a:latin typeface="Helvetica Neue"/>
              </a:endParaRPr>
            </a:p>
            <a:p>
              <a:pPr marL="457200" indent="-457200" algn="l">
                <a:buFont typeface="Arial" panose="020B0604020202020204" pitchFamily="34" charset="0"/>
                <a:buChar char="•"/>
              </a:pPr>
              <a:endParaRPr lang="ja-JP" altLang="en-US" sz="2800" kern="0" dirty="0">
                <a:solidFill>
                  <a:srgbClr val="000000"/>
                </a:solidFill>
                <a:latin typeface="Helvetica Neue"/>
              </a:endParaRPr>
            </a:p>
            <a:p>
              <a:pPr marL="457200" indent="-457200" algn="l">
                <a:buFont typeface="Arial" panose="020B0604020202020204" pitchFamily="34" charset="0"/>
                <a:buChar char="•"/>
                <a:defRPr/>
              </a:pPr>
              <a:endParaRPr lang="en-US" altLang="ja-JP" sz="2800" kern="0" dirty="0">
                <a:latin typeface="Helvetica Neue"/>
                <a:ea typeface="ＭＳ Ｐゴシック"/>
              </a:endParaRPr>
            </a:p>
            <a:p>
              <a:pPr marL="457200" indent="-457200" algn="l">
                <a:buFont typeface="Arial" panose="020B0604020202020204" pitchFamily="34" charset="0"/>
                <a:buChar char="•"/>
                <a:defRPr/>
              </a:pPr>
              <a:endParaRPr lang="en-US" altLang="ja-JP" u="sng" kern="0" dirty="0">
                <a:latin typeface="Helvetica Neue"/>
                <a:ea typeface="ＭＳ Ｐゴシック"/>
              </a:endParaRPr>
            </a:p>
            <a:p>
              <a:pPr algn="l">
                <a:lnSpc>
                  <a:spcPts val="3600"/>
                </a:lnSpc>
                <a:defRPr/>
              </a:pPr>
              <a:r>
                <a:rPr lang="ja-JP" altLang="en-US" kern="0" dirty="0">
                  <a:latin typeface="Meiryo UI" panose="020B0604030504040204" pitchFamily="50" charset="-128"/>
                  <a:ea typeface="Meiryo UI" panose="020B0604030504040204" pitchFamily="50" charset="-128"/>
                </a:rPr>
                <a:t>　　　　　</a:t>
              </a:r>
              <a:endParaRPr lang="en-US" altLang="ja-JP" u="sng" kern="0" dirty="0">
                <a:solidFill>
                  <a:srgbClr val="000000"/>
                </a:solidFill>
                <a:latin typeface="Meiryo UI" panose="020B0604030504040204" pitchFamily="50" charset="-128"/>
                <a:ea typeface="Meiryo UI" panose="020B0604030504040204" pitchFamily="50" charset="-128"/>
              </a:endParaRPr>
            </a:p>
          </p:txBody>
        </p:sp>
        <p:sp>
          <p:nvSpPr>
            <p:cNvPr id="8" name="タイトル 1">
              <a:extLst>
                <a:ext uri="{FF2B5EF4-FFF2-40B4-BE49-F238E27FC236}">
                  <a16:creationId xmlns:a16="http://schemas.microsoft.com/office/drawing/2014/main" id="{52CA8C13-3338-48A2-910E-CF7E9F5440C6}"/>
                </a:ext>
              </a:extLst>
            </p:cNvPr>
            <p:cNvSpPr txBox="1">
              <a:spLocks noChangeArrowheads="1"/>
            </p:cNvSpPr>
            <p:nvPr/>
          </p:nvSpPr>
          <p:spPr bwMode="auto">
            <a:xfrm>
              <a:off x="1692275" y="-17463"/>
              <a:ext cx="575945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ＭＳ Ｐゴシック" charset="-128"/>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kern="0" dirty="0">
                  <a:latin typeface="Meiryo UI" panose="020B0604030504040204" pitchFamily="34" charset="-128"/>
                  <a:ea typeface="Meiryo UI" panose="020B0604030504040204" pitchFamily="34" charset="-128"/>
                </a:rPr>
                <a:t>試験の注意事項</a:t>
              </a:r>
            </a:p>
          </p:txBody>
        </p:sp>
      </p:grpSp>
      <p:grpSp>
        <p:nvGrpSpPr>
          <p:cNvPr id="9" name="グループ化 8">
            <a:extLst>
              <a:ext uri="{FF2B5EF4-FFF2-40B4-BE49-F238E27FC236}">
                <a16:creationId xmlns:a16="http://schemas.microsoft.com/office/drawing/2014/main" id="{BC916141-96AC-4CC4-B0E2-6F030A9320B0}"/>
              </a:ext>
            </a:extLst>
          </p:cNvPr>
          <p:cNvGrpSpPr>
            <a:grpSpLocks/>
          </p:cNvGrpSpPr>
          <p:nvPr/>
        </p:nvGrpSpPr>
        <p:grpSpPr bwMode="auto">
          <a:xfrm>
            <a:off x="17463" y="6583363"/>
            <a:ext cx="9126537" cy="276225"/>
            <a:chOff x="17463" y="6583363"/>
            <a:chExt cx="9126537" cy="276225"/>
          </a:xfrm>
        </p:grpSpPr>
        <p:sp>
          <p:nvSpPr>
            <p:cNvPr id="10" name="テキスト ボックス 9">
              <a:extLst>
                <a:ext uri="{FF2B5EF4-FFF2-40B4-BE49-F238E27FC236}">
                  <a16:creationId xmlns:a16="http://schemas.microsoft.com/office/drawing/2014/main" id="{A4DC56C9-8ABD-4768-8F77-B56F0BB775C2}"/>
                </a:ext>
              </a:extLst>
            </p:cNvPr>
            <p:cNvSpPr txBox="1"/>
            <p:nvPr/>
          </p:nvSpPr>
          <p:spPr>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5B2F0899-C794-4B30-A3E9-2EEF2F2FDA2E}"/>
                </a:ext>
              </a:extLst>
            </p:cNvPr>
            <p:cNvSpPr txBox="1"/>
            <p:nvPr/>
          </p:nvSpPr>
          <p:spPr>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grpSp>
    </p:spTree>
    <p:extLst>
      <p:ext uri="{BB962C8B-B14F-4D97-AF65-F5344CB8AC3E}">
        <p14:creationId xmlns:p14="http://schemas.microsoft.com/office/powerpoint/2010/main" val="3063676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a:extLst>
              <a:ext uri="{FF2B5EF4-FFF2-40B4-BE49-F238E27FC236}">
                <a16:creationId xmlns:a16="http://schemas.microsoft.com/office/drawing/2014/main" id="{50995870-F88A-4D51-B519-EA169DD7A13B}"/>
              </a:ext>
            </a:extLst>
          </p:cNvPr>
          <p:cNvSpPr>
            <a:spLocks noGrp="1" noChangeArrowheads="1"/>
          </p:cNvSpPr>
          <p:nvPr>
            <p:ph type="title"/>
          </p:nvPr>
        </p:nvSpPr>
        <p:spPr/>
        <p:txBody>
          <a:bodyPr anchor="t"/>
          <a:lstStyle/>
          <a:p>
            <a:pPr algn="l"/>
            <a:r>
              <a:rPr lang="ja-JP" altLang="en-US" sz="3200" b="1" dirty="0">
                <a:latin typeface="Meiryo UI" panose="020B0604030504040204" pitchFamily="34" charset="-128"/>
                <a:ea typeface="Meiryo UI" panose="020B0604030504040204" pitchFamily="34" charset="-128"/>
              </a:rPr>
              <a:t>古代ギリシャ・ローマ時代のチーズ</a:t>
            </a:r>
          </a:p>
        </p:txBody>
      </p:sp>
      <p:sp>
        <p:nvSpPr>
          <p:cNvPr id="3" name="コンテンツ プレースホルダー 2">
            <a:extLst>
              <a:ext uri="{FF2B5EF4-FFF2-40B4-BE49-F238E27FC236}">
                <a16:creationId xmlns:a16="http://schemas.microsoft.com/office/drawing/2014/main" id="{28610012-1840-4333-909F-0E2D07CE65F6}"/>
              </a:ext>
            </a:extLst>
          </p:cNvPr>
          <p:cNvSpPr>
            <a:spLocks noGrp="1"/>
          </p:cNvSpPr>
          <p:nvPr>
            <p:ph idx="1"/>
          </p:nvPr>
        </p:nvSpPr>
        <p:spPr>
          <a:xfrm>
            <a:off x="250825" y="1484313"/>
            <a:ext cx="8229600" cy="5113337"/>
          </a:xfrm>
        </p:spPr>
        <p:txBody>
          <a:bodyPr/>
          <a:lstStyle/>
          <a:p>
            <a:pPr>
              <a:defRPr/>
            </a:pP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フェタ（ギリシャ）</a:t>
            </a:r>
            <a:br>
              <a:rPr lang="en-US" altLang="ja-JP" sz="2800" b="1" dirty="0">
                <a:latin typeface="Meiryo UI" panose="020B0604030504040204" pitchFamily="50" charset="-128"/>
                <a:ea typeface="Meiryo UI" panose="020B0604030504040204" pitchFamily="50" charset="-128"/>
                <a:cs typeface="Meiryo UI" panose="020B0604030504040204" pitchFamily="50" charset="-128"/>
              </a:rPr>
            </a:br>
            <a:r>
              <a:rPr lang="ja-JP" altLang="en-US" sz="2800" dirty="0">
                <a:latin typeface="Meiryo UI" panose="020B0604030504040204" pitchFamily="50" charset="-128"/>
                <a:ea typeface="Meiryo UI" panose="020B0604030504040204" pitchFamily="50" charset="-128"/>
                <a:cs typeface="Meiryo UI" panose="020B0604030504040204" pitchFamily="50" charset="-128"/>
              </a:rPr>
              <a:t>古代ギリシャ時代から現代まで</a:t>
            </a:r>
            <a:br>
              <a:rPr lang="en-US" altLang="ja-JP" sz="2800" dirty="0">
                <a:latin typeface="Meiryo UI" panose="020B0604030504040204" pitchFamily="50" charset="-128"/>
                <a:ea typeface="Meiryo UI" panose="020B0604030504040204" pitchFamily="50" charset="-128"/>
                <a:cs typeface="Meiryo UI" panose="020B0604030504040204" pitchFamily="50" charset="-128"/>
              </a:rPr>
            </a:br>
            <a:r>
              <a:rPr lang="ja-JP" altLang="en-US" sz="2800" dirty="0">
                <a:latin typeface="Meiryo UI" panose="020B0604030504040204" pitchFamily="50" charset="-128"/>
                <a:ea typeface="Meiryo UI" panose="020B0604030504040204" pitchFamily="50" charset="-128"/>
                <a:cs typeface="Meiryo UI" panose="020B0604030504040204" pitchFamily="50" charset="-128"/>
              </a:rPr>
              <a:t>続く、歴史遺産的なチーズ。</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marL="355600" indent="0">
              <a:buFontTx/>
              <a:buNone/>
              <a:defRPr/>
            </a:pPr>
            <a:r>
              <a:rPr lang="ja-JP" altLang="en-US" sz="28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羊乳</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をベースに造られ</a:t>
            </a:r>
            <a:r>
              <a:rPr lang="ja-JP" altLang="en-US" sz="28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２ヵ月間塩漬け</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にして、</a:t>
            </a:r>
            <a:br>
              <a:rPr lang="en-US" altLang="ja-JP" sz="2800" dirty="0">
                <a:latin typeface="Meiryo UI" panose="020B0604030504040204" pitchFamily="50" charset="-128"/>
                <a:ea typeface="Meiryo UI" panose="020B0604030504040204" pitchFamily="50" charset="-128"/>
                <a:cs typeface="Meiryo UI" panose="020B0604030504040204" pitchFamily="50" charset="-128"/>
              </a:rPr>
            </a:br>
            <a:r>
              <a:rPr lang="ja-JP" altLang="en-US" sz="2800" dirty="0">
                <a:latin typeface="Meiryo UI" panose="020B0604030504040204" pitchFamily="50" charset="-128"/>
                <a:ea typeface="Meiryo UI" panose="020B0604030504040204" pitchFamily="50" charset="-128"/>
                <a:cs typeface="Meiryo UI" panose="020B0604030504040204" pitchFamily="50" charset="-128"/>
              </a:rPr>
              <a:t>保存性を高めている。</a:t>
            </a:r>
            <a:br>
              <a:rPr lang="en-US" altLang="ja-JP" sz="2800" dirty="0">
                <a:latin typeface="Meiryo UI" panose="020B0604030504040204" pitchFamily="50" charset="-128"/>
                <a:ea typeface="Meiryo UI" panose="020B0604030504040204" pitchFamily="50" charset="-128"/>
                <a:cs typeface="Meiryo UI" panose="020B0604030504040204" pitchFamily="50" charset="-128"/>
              </a:rPr>
            </a:b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ペコリーノ・ロマーノ（イタリア）</a:t>
            </a:r>
            <a:br>
              <a:rPr lang="ja-JP" altLang="en-US" sz="2800" b="1" dirty="0">
                <a:latin typeface="Meiryo UI" panose="020B0604030504040204" pitchFamily="50" charset="-128"/>
                <a:ea typeface="Meiryo UI" panose="020B0604030504040204" pitchFamily="50" charset="-128"/>
                <a:cs typeface="Meiryo UI" panose="020B0604030504040204" pitchFamily="50" charset="-128"/>
              </a:rPr>
            </a:br>
            <a:r>
              <a:rPr lang="ja-JP" altLang="en-US" sz="2800" dirty="0">
                <a:latin typeface="Meiryo UI" panose="020B0604030504040204" pitchFamily="50" charset="-128"/>
                <a:ea typeface="Meiryo UI" panose="020B0604030504040204" pitchFamily="50" charset="-128"/>
                <a:cs typeface="Meiryo UI" panose="020B0604030504040204" pitchFamily="50" charset="-128"/>
              </a:rPr>
              <a:t>ローマ軍の食料にもなっていた。</a:t>
            </a:r>
            <a:br>
              <a:rPr lang="ja-JP" altLang="en-US" sz="2800" dirty="0">
                <a:latin typeface="Meiryo UI" panose="020B0604030504040204" pitchFamily="50" charset="-128"/>
                <a:ea typeface="Meiryo UI" panose="020B0604030504040204" pitchFamily="50" charset="-128"/>
                <a:cs typeface="Meiryo UI" panose="020B0604030504040204" pitchFamily="50" charset="-128"/>
              </a:rPr>
            </a:br>
            <a:r>
              <a:rPr lang="ja-JP" altLang="en-US" sz="28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羊乳で造られる</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硬いチーズ。</a:t>
            </a:r>
            <a:br>
              <a:rPr lang="ja-JP" altLang="en-US" sz="2800" dirty="0">
                <a:latin typeface="Meiryo UI" panose="020B0604030504040204" pitchFamily="50" charset="-128"/>
                <a:ea typeface="Meiryo UI" panose="020B0604030504040204" pitchFamily="50" charset="-128"/>
                <a:cs typeface="Meiryo UI" panose="020B0604030504040204" pitchFamily="50" charset="-128"/>
              </a:rPr>
            </a:br>
            <a:r>
              <a:rPr lang="ja-JP" altLang="en-US" sz="2800" dirty="0">
                <a:latin typeface="Meiryo UI" panose="020B0604030504040204" pitchFamily="50" charset="-128"/>
                <a:ea typeface="Meiryo UI" panose="020B0604030504040204" pitchFamily="50" charset="-128"/>
                <a:cs typeface="Meiryo UI" panose="020B0604030504040204" pitchFamily="50" charset="-128"/>
              </a:rPr>
              <a:t>すりおろして使うのが一般的。</a:t>
            </a:r>
            <a:br>
              <a:rPr lang="en-US" altLang="ja-JP" sz="2800" dirty="0">
                <a:latin typeface="Meiryo UI" panose="020B0604030504040204" pitchFamily="50" charset="-128"/>
                <a:ea typeface="Meiryo UI" panose="020B0604030504040204" pitchFamily="50" charset="-128"/>
                <a:cs typeface="Meiryo UI" panose="020B0604030504040204" pitchFamily="50" charset="-128"/>
              </a:rPr>
            </a:br>
            <a:r>
              <a:rPr lang="ja-JP" altLang="en-US" sz="2800" dirty="0">
                <a:latin typeface="Meiryo UI" panose="020B0604030504040204" pitchFamily="50" charset="-128"/>
                <a:ea typeface="Meiryo UI" panose="020B0604030504040204" pitchFamily="50" charset="-128"/>
                <a:cs typeface="Meiryo UI" panose="020B0604030504040204" pitchFamily="50" charset="-128"/>
              </a:rPr>
              <a:t>塩気が強い。</a:t>
            </a:r>
          </a:p>
        </p:txBody>
      </p:sp>
      <p:pic>
        <p:nvPicPr>
          <p:cNvPr id="10244" name="図 4">
            <a:extLst>
              <a:ext uri="{FF2B5EF4-FFF2-40B4-BE49-F238E27FC236}">
                <a16:creationId xmlns:a16="http://schemas.microsoft.com/office/drawing/2014/main" id="{F7D3E866-5025-486D-B891-4B284F6815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874713"/>
            <a:ext cx="3011487"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図 6">
            <a:extLst>
              <a:ext uri="{FF2B5EF4-FFF2-40B4-BE49-F238E27FC236}">
                <a16:creationId xmlns:a16="http://schemas.microsoft.com/office/drawing/2014/main" id="{9EE548F6-2B9A-450C-895A-31D7A1C1D8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1650" y="3763963"/>
            <a:ext cx="3011488"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スライド番号プレースホルダー 1">
            <a:extLst>
              <a:ext uri="{FF2B5EF4-FFF2-40B4-BE49-F238E27FC236}">
                <a16:creationId xmlns:a16="http://schemas.microsoft.com/office/drawing/2014/main" id="{928237FE-AC38-4138-9725-4D1E9AC5BC15}"/>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D4F6680-2916-49B3-B185-2B64A25900F3}" type="slidenum">
              <a:rPr lang="en-US" altLang="ja-JP" sz="1400" smtClean="0"/>
              <a:pPr>
                <a:spcBef>
                  <a:spcPct val="0"/>
                </a:spcBef>
                <a:buFontTx/>
                <a:buNone/>
              </a:pPr>
              <a:t>6</a:t>
            </a:fld>
            <a:endParaRPr lang="en-US" altLang="ja-JP" sz="1400"/>
          </a:p>
        </p:txBody>
      </p:sp>
      <p:sp>
        <p:nvSpPr>
          <p:cNvPr id="11" name="テキスト ボックス 10">
            <a:extLst>
              <a:ext uri="{FF2B5EF4-FFF2-40B4-BE49-F238E27FC236}">
                <a16:creationId xmlns:a16="http://schemas.microsoft.com/office/drawing/2014/main" id="{AD6C7CF8-E859-42F4-816B-7F9888D4B53A}"/>
              </a:ext>
            </a:extLst>
          </p:cNvPr>
          <p:cNvSpPr txBox="1"/>
          <p:nvPr/>
        </p:nvSpPr>
        <p:spPr bwMode="auto">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8B381206-BDD9-493B-8FB7-F17DA0531A52}"/>
              </a:ext>
            </a:extLst>
          </p:cNvPr>
          <p:cNvSpPr txBox="1"/>
          <p:nvPr/>
        </p:nvSpPr>
        <p:spPr bwMode="auto">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番号プレースホルダー 3">
            <a:extLst>
              <a:ext uri="{FF2B5EF4-FFF2-40B4-BE49-F238E27FC236}">
                <a16:creationId xmlns:a16="http://schemas.microsoft.com/office/drawing/2014/main" id="{76247A4A-A8E9-45F6-8A3B-77DD888CDAE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A3B1C07-6371-4005-81DA-938CB4A11547}" type="slidenum">
              <a:rPr lang="en-US" altLang="ja-JP" sz="1400" smtClean="0"/>
              <a:pPr>
                <a:spcBef>
                  <a:spcPct val="0"/>
                </a:spcBef>
                <a:buFontTx/>
                <a:buNone/>
              </a:pPr>
              <a:t>7</a:t>
            </a:fld>
            <a:endParaRPr lang="en-US" altLang="ja-JP" sz="1400"/>
          </a:p>
        </p:txBody>
      </p:sp>
      <p:sp>
        <p:nvSpPr>
          <p:cNvPr id="11267" name="タイトル 1">
            <a:extLst>
              <a:ext uri="{FF2B5EF4-FFF2-40B4-BE49-F238E27FC236}">
                <a16:creationId xmlns:a16="http://schemas.microsoft.com/office/drawing/2014/main" id="{93B9FBD3-5F26-4D3D-9F54-778318FE16E7}"/>
              </a:ext>
            </a:extLst>
          </p:cNvPr>
          <p:cNvSpPr>
            <a:spLocks noGrp="1" noChangeArrowheads="1"/>
          </p:cNvSpPr>
          <p:nvPr>
            <p:ph type="title"/>
          </p:nvPr>
        </p:nvSpPr>
        <p:spPr>
          <a:xfrm>
            <a:off x="407988" y="236538"/>
            <a:ext cx="8229600" cy="1143000"/>
          </a:xfrm>
        </p:spPr>
        <p:txBody>
          <a:bodyPr anchor="t"/>
          <a:lstStyle/>
          <a:p>
            <a:pPr algn="l"/>
            <a:r>
              <a:rPr lang="ja-JP" altLang="en-US" sz="3200" b="1" dirty="0">
                <a:latin typeface="Meiryo UI" panose="020B0604030504040204" pitchFamily="34" charset="-128"/>
                <a:ea typeface="Meiryo UI" panose="020B0604030504040204" pitchFamily="34" charset="-128"/>
              </a:rPr>
              <a:t>その後ヨーロッパのチーズは・・・</a:t>
            </a:r>
          </a:p>
        </p:txBody>
      </p:sp>
      <p:sp>
        <p:nvSpPr>
          <p:cNvPr id="6" name="コンテンツ プレースホルダー 2">
            <a:extLst>
              <a:ext uri="{FF2B5EF4-FFF2-40B4-BE49-F238E27FC236}">
                <a16:creationId xmlns:a16="http://schemas.microsoft.com/office/drawing/2014/main" id="{F416DA98-2886-4306-B8E8-20C2CF0C35C3}"/>
              </a:ext>
            </a:extLst>
          </p:cNvPr>
          <p:cNvSpPr>
            <a:spLocks noGrp="1"/>
          </p:cNvSpPr>
          <p:nvPr>
            <p:ph idx="1"/>
          </p:nvPr>
        </p:nvSpPr>
        <p:spPr>
          <a:xfrm>
            <a:off x="354012" y="853281"/>
            <a:ext cx="8435975" cy="5668963"/>
          </a:xfrm>
        </p:spPr>
        <p:txBody>
          <a:bodyPr/>
          <a:lstStyle/>
          <a:p>
            <a:pPr>
              <a:defRPr/>
            </a:pPr>
            <a:r>
              <a:rPr lang="ja-JP" altLang="en-US" sz="2800" dirty="0">
                <a:latin typeface="Meiryo UI" panose="020B0604030504040204" pitchFamily="50" charset="-128"/>
                <a:ea typeface="Meiryo UI" panose="020B0604030504040204" pitchFamily="50" charset="-128"/>
              </a:rPr>
              <a:t>現在のヨーロッパが形成されるころには</a:t>
            </a:r>
            <a:endParaRPr lang="en-US" altLang="ja-JP" sz="2800" dirty="0">
              <a:latin typeface="Meiryo UI" panose="020B0604030504040204" pitchFamily="50" charset="-128"/>
              <a:ea typeface="Meiryo UI" panose="020B0604030504040204" pitchFamily="50" charset="-128"/>
            </a:endParaRPr>
          </a:p>
          <a:p>
            <a:pPr marL="0" indent="0">
              <a:buFontTx/>
              <a:buNone/>
              <a:defRPr/>
            </a:pPr>
            <a:r>
              <a:rPr lang="en-US" altLang="ja-JP" sz="2800" dirty="0">
                <a:latin typeface="Meiryo UI" panose="020B0604030504040204" pitchFamily="50" charset="-128"/>
                <a:ea typeface="Meiryo UI" panose="020B0604030504040204" pitchFamily="50" charset="-128"/>
              </a:rPr>
              <a:t>   </a:t>
            </a:r>
            <a:r>
              <a:rPr lang="ja-JP" altLang="en-US" sz="2800" dirty="0">
                <a:latin typeface="Meiryo UI" panose="020B0604030504040204" pitchFamily="50" charset="-128"/>
                <a:ea typeface="Meiryo UI" panose="020B0604030504040204" pitchFamily="50" charset="-128"/>
              </a:rPr>
              <a:t>各地でチーズがつくられるようになった。</a:t>
            </a:r>
            <a:endParaRPr lang="en-US" altLang="ja-JP" sz="2800" dirty="0">
              <a:latin typeface="Meiryo UI" panose="020B0604030504040204" pitchFamily="50" charset="-128"/>
              <a:ea typeface="Meiryo UI" panose="020B0604030504040204" pitchFamily="50" charset="-128"/>
            </a:endParaRPr>
          </a:p>
          <a:p>
            <a:pPr>
              <a:defRPr/>
            </a:pPr>
            <a:r>
              <a:rPr lang="ja-JP" altLang="en-US" sz="2800" dirty="0">
                <a:latin typeface="Meiryo UI" panose="020B0604030504040204" pitchFamily="50" charset="-128"/>
                <a:ea typeface="Meiryo UI" panose="020B0604030504040204" pitchFamily="50" charset="-128"/>
              </a:rPr>
              <a:t>スペイン、ポルトガル、オランダ、英国などは</a:t>
            </a:r>
            <a:br>
              <a:rPr lang="en-US" altLang="ja-JP" sz="2800" dirty="0">
                <a:latin typeface="Meiryo UI" panose="020B0604030504040204" pitchFamily="50" charset="-128"/>
                <a:ea typeface="Meiryo UI" panose="020B0604030504040204" pitchFamily="50" charset="-128"/>
              </a:rPr>
            </a:br>
            <a:r>
              <a:rPr lang="ja-JP" altLang="en-US" sz="2800" dirty="0">
                <a:latin typeface="Meiryo UI" panose="020B0604030504040204" pitchFamily="50" charset="-128"/>
                <a:ea typeface="Meiryo UI" panose="020B0604030504040204" pitchFamily="50" charset="-128"/>
              </a:rPr>
              <a:t>外の世界へ進出。</a:t>
            </a:r>
            <a:endParaRPr lang="en-US" altLang="ja-JP" sz="2800" dirty="0">
              <a:latin typeface="Meiryo UI" panose="020B0604030504040204" pitchFamily="50" charset="-128"/>
              <a:ea typeface="Meiryo UI" panose="020B0604030504040204" pitchFamily="50" charset="-128"/>
            </a:endParaRPr>
          </a:p>
          <a:p>
            <a:pPr marL="0" indent="0">
              <a:buNone/>
              <a:defRPr/>
            </a:pPr>
            <a:r>
              <a:rPr lang="ja-JP" altLang="en-US" sz="2800" dirty="0">
                <a:latin typeface="Meiryo UI" panose="020B0604030504040204" pitchFamily="50" charset="-128"/>
                <a:ea typeface="Meiryo UI" panose="020B0604030504040204" pitchFamily="50" charset="-128"/>
              </a:rPr>
              <a:t>　⇒新大陸（北米、南米、オセアニア各地）へ。</a:t>
            </a:r>
            <a:endParaRPr lang="en-US" altLang="ja-JP" sz="2800" dirty="0">
              <a:latin typeface="Meiryo UI" panose="020B0604030504040204" pitchFamily="50" charset="-128"/>
              <a:ea typeface="Meiryo UI" panose="020B0604030504040204" pitchFamily="50" charset="-128"/>
            </a:endParaRPr>
          </a:p>
          <a:p>
            <a:pPr>
              <a:defRPr/>
            </a:pPr>
            <a:endParaRPr lang="en-US" altLang="ja-JP" sz="2800" dirty="0">
              <a:latin typeface="Meiryo UI" panose="020B0604030504040204" pitchFamily="50" charset="-128"/>
              <a:ea typeface="Meiryo UI" panose="020B0604030504040204" pitchFamily="50" charset="-128"/>
            </a:endParaRPr>
          </a:p>
          <a:p>
            <a:pPr>
              <a:defRPr/>
            </a:pPr>
            <a:r>
              <a:rPr lang="ja-JP" altLang="en-US" sz="2800" b="1" dirty="0">
                <a:latin typeface="Meiryo UI" panose="020B0604030504040204" pitchFamily="50" charset="-128"/>
                <a:ea typeface="Meiryo UI" panose="020B0604030504040204" pitchFamily="50" charset="-128"/>
              </a:rPr>
              <a:t>チェダー（イギリス）</a:t>
            </a:r>
            <a:br>
              <a:rPr lang="en-US" altLang="ja-JP" sz="2800" b="1" dirty="0">
                <a:latin typeface="Meiryo UI" panose="020B0604030504040204" pitchFamily="50" charset="-128"/>
                <a:ea typeface="Meiryo UI" panose="020B0604030504040204" pitchFamily="50" charset="-128"/>
              </a:rPr>
            </a:br>
            <a:r>
              <a:rPr lang="ja-JP" altLang="en-US" sz="2800" b="1" dirty="0">
                <a:latin typeface="Meiryo UI" panose="020B0604030504040204" pitchFamily="50" charset="-128"/>
                <a:ea typeface="Meiryo UI" panose="020B0604030504040204" pitchFamily="50" charset="-128"/>
              </a:rPr>
              <a:t>世界で一番生産量の多い、</a:t>
            </a:r>
            <a:br>
              <a:rPr lang="en-US" altLang="ja-JP" sz="2800" b="1" dirty="0">
                <a:latin typeface="Meiryo UI" panose="020B0604030504040204" pitchFamily="50" charset="-128"/>
                <a:ea typeface="Meiryo UI" panose="020B0604030504040204" pitchFamily="50" charset="-128"/>
              </a:rPr>
            </a:br>
            <a:r>
              <a:rPr lang="ja-JP" altLang="en-US" sz="2800" b="1" dirty="0">
                <a:latin typeface="Meiryo UI" panose="020B0604030504040204" pitchFamily="50" charset="-128"/>
                <a:ea typeface="Meiryo UI" panose="020B0604030504040204" pitchFamily="50" charset="-128"/>
              </a:rPr>
              <a:t>牛乳製のチーズ。</a:t>
            </a:r>
            <a:br>
              <a:rPr lang="en-US" altLang="ja-JP" sz="2800" b="1" dirty="0">
                <a:latin typeface="Meiryo UI" panose="020B0604030504040204" pitchFamily="50" charset="-128"/>
                <a:ea typeface="Meiryo UI" panose="020B0604030504040204" pitchFamily="50" charset="-128"/>
              </a:rPr>
            </a:br>
            <a:r>
              <a:rPr lang="ja-JP" altLang="en-US" sz="2800" dirty="0">
                <a:latin typeface="Meiryo UI" panose="020B0604030504040204" pitchFamily="50" charset="-128"/>
                <a:ea typeface="Meiryo UI" panose="020B0604030504040204" pitchFamily="50" charset="-128"/>
              </a:rPr>
              <a:t>オーストラリア、ニュージーランド、</a:t>
            </a:r>
            <a:br>
              <a:rPr lang="en-US" altLang="ja-JP" sz="2800" dirty="0">
                <a:latin typeface="Meiryo UI" panose="020B0604030504040204" pitchFamily="50" charset="-128"/>
                <a:ea typeface="Meiryo UI" panose="020B0604030504040204" pitchFamily="50" charset="-128"/>
              </a:rPr>
            </a:br>
            <a:r>
              <a:rPr lang="ja-JP" altLang="en-US" sz="2800" dirty="0">
                <a:latin typeface="Meiryo UI" panose="020B0604030504040204" pitchFamily="50" charset="-128"/>
                <a:ea typeface="Meiryo UI" panose="020B0604030504040204" pitchFamily="50" charset="-128"/>
              </a:rPr>
              <a:t>アメリカなどに移民した人たちが</a:t>
            </a:r>
            <a:br>
              <a:rPr lang="en-US" altLang="ja-JP" sz="2800" dirty="0">
                <a:latin typeface="Meiryo UI" panose="020B0604030504040204" pitchFamily="50" charset="-128"/>
                <a:ea typeface="Meiryo UI" panose="020B0604030504040204" pitchFamily="50" charset="-128"/>
              </a:rPr>
            </a:br>
            <a:r>
              <a:rPr lang="ja-JP" altLang="en-US" sz="2800" dirty="0">
                <a:latin typeface="Meiryo UI" panose="020B0604030504040204" pitchFamily="50" charset="-128"/>
                <a:ea typeface="Meiryo UI" panose="020B0604030504040204" pitchFamily="50" charset="-128"/>
              </a:rPr>
              <a:t>自国のチーズを広めていった。</a:t>
            </a:r>
            <a:endParaRPr lang="en-US" altLang="ja-JP" sz="2800" b="1" dirty="0">
              <a:latin typeface="Meiryo UI" panose="020B0604030504040204" pitchFamily="50" charset="-128"/>
              <a:ea typeface="Meiryo UI" panose="020B0604030504040204" pitchFamily="50" charset="-128"/>
            </a:endParaRPr>
          </a:p>
        </p:txBody>
      </p:sp>
      <p:pic>
        <p:nvPicPr>
          <p:cNvPr id="11269" name="図 4">
            <a:extLst>
              <a:ext uri="{FF2B5EF4-FFF2-40B4-BE49-F238E27FC236}">
                <a16:creationId xmlns:a16="http://schemas.microsoft.com/office/drawing/2014/main" id="{E1770D3B-51A1-439A-83C8-71E551818E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78500" y="3649663"/>
            <a:ext cx="2859088"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0">
            <a:extLst>
              <a:ext uri="{FF2B5EF4-FFF2-40B4-BE49-F238E27FC236}">
                <a16:creationId xmlns:a16="http://schemas.microsoft.com/office/drawing/2014/main" id="{C7579933-3FD9-4FA6-9E93-D54148D353B3}"/>
              </a:ext>
            </a:extLst>
          </p:cNvPr>
          <p:cNvSpPr txBox="1"/>
          <p:nvPr/>
        </p:nvSpPr>
        <p:spPr bwMode="auto">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329C400D-F061-4F0F-A90C-FF76A41F63D4}"/>
              </a:ext>
            </a:extLst>
          </p:cNvPr>
          <p:cNvSpPr txBox="1"/>
          <p:nvPr/>
        </p:nvSpPr>
        <p:spPr bwMode="auto">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a:extLst>
              <a:ext uri="{FF2B5EF4-FFF2-40B4-BE49-F238E27FC236}">
                <a16:creationId xmlns:a16="http://schemas.microsoft.com/office/drawing/2014/main" id="{C12AC6A0-540B-4C2E-86BD-342026DED140}"/>
              </a:ext>
            </a:extLst>
          </p:cNvPr>
          <p:cNvSpPr>
            <a:spLocks noGrp="1" noChangeArrowheads="1"/>
          </p:cNvSpPr>
          <p:nvPr>
            <p:ph type="title"/>
          </p:nvPr>
        </p:nvSpPr>
        <p:spPr/>
        <p:txBody>
          <a:bodyPr anchor="t"/>
          <a:lstStyle/>
          <a:p>
            <a:pPr algn="l"/>
            <a:r>
              <a:rPr lang="en-US" altLang="ja-JP" sz="3200" b="1">
                <a:latin typeface="Meiryo UI" panose="020B0604030504040204" pitchFamily="34" charset="-128"/>
                <a:ea typeface="Meiryo UI" panose="020B0604030504040204" pitchFamily="34" charset="-128"/>
              </a:rPr>
              <a:t>20</a:t>
            </a:r>
            <a:r>
              <a:rPr lang="ja-JP" altLang="en-US" sz="3200" b="1">
                <a:latin typeface="Meiryo UI" panose="020B0604030504040204" pitchFamily="34" charset="-128"/>
                <a:ea typeface="Meiryo UI" panose="020B0604030504040204" pitchFamily="34" charset="-128"/>
              </a:rPr>
              <a:t>世紀になると・・・</a:t>
            </a:r>
          </a:p>
        </p:txBody>
      </p:sp>
      <p:pic>
        <p:nvPicPr>
          <p:cNvPr id="12291" name="Picture 2" descr="http://www.arkfarm.co.jp/private/as_maker/co_news/up_img/20101021085952.jpg">
            <a:extLst>
              <a:ext uri="{FF2B5EF4-FFF2-40B4-BE49-F238E27FC236}">
                <a16:creationId xmlns:a16="http://schemas.microsoft.com/office/drawing/2014/main" id="{406AD3C1-7CFA-406B-8486-AA18260009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538163"/>
            <a:ext cx="2735262"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テキスト ボックス 4">
            <a:extLst>
              <a:ext uri="{FF2B5EF4-FFF2-40B4-BE49-F238E27FC236}">
                <a16:creationId xmlns:a16="http://schemas.microsoft.com/office/drawing/2014/main" id="{4AE4394A-7AB9-431B-9F32-865B34920113}"/>
              </a:ext>
            </a:extLst>
          </p:cNvPr>
          <p:cNvSpPr txBox="1">
            <a:spLocks noChangeArrowheads="1"/>
          </p:cNvSpPr>
          <p:nvPr/>
        </p:nvSpPr>
        <p:spPr bwMode="auto">
          <a:xfrm>
            <a:off x="7062788" y="3067050"/>
            <a:ext cx="1722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ja-JP" altLang="en-US" sz="2400" dirty="0">
                <a:latin typeface="Meiryo UI" panose="020B0604030504040204" pitchFamily="34" charset="-128"/>
                <a:ea typeface="Meiryo UI" panose="020B0604030504040204" pitchFamily="34" charset="-128"/>
              </a:rPr>
              <a:t>自動搾乳機</a:t>
            </a:r>
          </a:p>
        </p:txBody>
      </p:sp>
      <p:sp>
        <p:nvSpPr>
          <p:cNvPr id="10" name="テキスト ボックス 9">
            <a:extLst>
              <a:ext uri="{FF2B5EF4-FFF2-40B4-BE49-F238E27FC236}">
                <a16:creationId xmlns:a16="http://schemas.microsoft.com/office/drawing/2014/main" id="{A7EAFE31-4A9A-403C-9B2C-C2B7BF01BBE2}"/>
              </a:ext>
            </a:extLst>
          </p:cNvPr>
          <p:cNvSpPr txBox="1"/>
          <p:nvPr/>
        </p:nvSpPr>
        <p:spPr>
          <a:xfrm>
            <a:off x="468313" y="1049338"/>
            <a:ext cx="5616575" cy="2492375"/>
          </a:xfrm>
          <a:prstGeom prst="rect">
            <a:avLst/>
          </a:prstGeom>
          <a:noFill/>
        </p:spPr>
        <p:txBody>
          <a:bodyPr>
            <a:spAutoFit/>
          </a:bodyPr>
          <a:lstStyle/>
          <a:p>
            <a:pPr eaLnBrk="1" hangingPunct="1">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・近代化でミルクの生産量が向上。</a:t>
            </a:r>
            <a:br>
              <a:rPr lang="en-US" altLang="ja-JP" sz="2800" dirty="0">
                <a:latin typeface="Meiryo UI" panose="020B0604030504040204" pitchFamily="50" charset="-128"/>
                <a:ea typeface="Meiryo UI" panose="020B0604030504040204" pitchFamily="50" charset="-128"/>
                <a:cs typeface="Meiryo UI" panose="020B0604030504040204" pitchFamily="50" charset="-128"/>
              </a:rPr>
            </a:br>
            <a:r>
              <a:rPr lang="ja-JP" altLang="en-US" sz="2800" dirty="0">
                <a:latin typeface="Meiryo UI" panose="020B0604030504040204" pitchFamily="50" charset="-128"/>
                <a:ea typeface="Meiryo UI" panose="020B0604030504040204" pitchFamily="50" charset="-128"/>
                <a:cs typeface="Meiryo UI" panose="020B0604030504040204" pitchFamily="50" charset="-128"/>
              </a:rPr>
              <a:t>　技術の進歩で遠い場所からミルクを</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　集めることが可能に。</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eaLnBrk="1" hangingPunct="1">
              <a:buFont typeface="Arial" panose="020B0604020202020204" pitchFamily="34" charset="0"/>
              <a:buChar char="•"/>
              <a:defRPr/>
            </a:pP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eaLnBrk="1" hangingPunct="1">
              <a:buFont typeface="Arial" panose="020B0604020202020204" pitchFamily="34" charset="0"/>
              <a:buChar char="•"/>
              <a:defRPr/>
            </a:pP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　リッチな味わいのチーズ造りが可能に。</a:t>
            </a:r>
          </a:p>
        </p:txBody>
      </p:sp>
      <p:sp>
        <p:nvSpPr>
          <p:cNvPr id="11" name="下矢印 10">
            <a:extLst>
              <a:ext uri="{FF2B5EF4-FFF2-40B4-BE49-F238E27FC236}">
                <a16:creationId xmlns:a16="http://schemas.microsoft.com/office/drawing/2014/main" id="{A3F724F5-72ED-484B-BA1A-42A7075DE99E}"/>
              </a:ext>
            </a:extLst>
          </p:cNvPr>
          <p:cNvSpPr/>
          <p:nvPr/>
        </p:nvSpPr>
        <p:spPr>
          <a:xfrm>
            <a:off x="1763713" y="2492375"/>
            <a:ext cx="431800" cy="431800"/>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299" name="スライド番号プレースホルダー 1">
            <a:extLst>
              <a:ext uri="{FF2B5EF4-FFF2-40B4-BE49-F238E27FC236}">
                <a16:creationId xmlns:a16="http://schemas.microsoft.com/office/drawing/2014/main" id="{402F8BFE-DCFB-4847-9964-5F110AC5FA8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ED2BFB2-30F5-4741-81F7-4C1D2E413AA7}" type="slidenum">
              <a:rPr lang="en-US" altLang="ja-JP" sz="1400" smtClean="0"/>
              <a:pPr>
                <a:spcBef>
                  <a:spcPct val="0"/>
                </a:spcBef>
                <a:buFontTx/>
                <a:buNone/>
              </a:pPr>
              <a:t>8</a:t>
            </a:fld>
            <a:endParaRPr lang="en-US" altLang="ja-JP" sz="1400"/>
          </a:p>
        </p:txBody>
      </p:sp>
      <p:sp>
        <p:nvSpPr>
          <p:cNvPr id="16" name="テキスト ボックス 15">
            <a:extLst>
              <a:ext uri="{FF2B5EF4-FFF2-40B4-BE49-F238E27FC236}">
                <a16:creationId xmlns:a16="http://schemas.microsoft.com/office/drawing/2014/main" id="{6E4D2C0F-EA1A-4575-A156-C31FDBDDD278}"/>
              </a:ext>
            </a:extLst>
          </p:cNvPr>
          <p:cNvSpPr txBox="1"/>
          <p:nvPr/>
        </p:nvSpPr>
        <p:spPr bwMode="auto">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0E21887D-8CF8-49F1-A36C-74545C0BF20C}"/>
              </a:ext>
            </a:extLst>
          </p:cNvPr>
          <p:cNvSpPr txBox="1"/>
          <p:nvPr/>
        </p:nvSpPr>
        <p:spPr bwMode="auto">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grpSp>
        <p:nvGrpSpPr>
          <p:cNvPr id="5" name="グループ化 4">
            <a:extLst>
              <a:ext uri="{FF2B5EF4-FFF2-40B4-BE49-F238E27FC236}">
                <a16:creationId xmlns:a16="http://schemas.microsoft.com/office/drawing/2014/main" id="{5BACB738-A547-41FC-8E82-1CD1CDCD9C89}"/>
              </a:ext>
            </a:extLst>
          </p:cNvPr>
          <p:cNvGrpSpPr/>
          <p:nvPr/>
        </p:nvGrpSpPr>
        <p:grpSpPr>
          <a:xfrm>
            <a:off x="468313" y="274638"/>
            <a:ext cx="8362950" cy="6040437"/>
            <a:chOff x="468313" y="274638"/>
            <a:chExt cx="8362950" cy="6040437"/>
          </a:xfrm>
        </p:grpSpPr>
        <p:grpSp>
          <p:nvGrpSpPr>
            <p:cNvPr id="3" name="グループ化 2">
              <a:extLst>
                <a:ext uri="{FF2B5EF4-FFF2-40B4-BE49-F238E27FC236}">
                  <a16:creationId xmlns:a16="http://schemas.microsoft.com/office/drawing/2014/main" id="{36FAC8B3-23EE-49A4-958B-957CAA607A79}"/>
                </a:ext>
              </a:extLst>
            </p:cNvPr>
            <p:cNvGrpSpPr/>
            <p:nvPr/>
          </p:nvGrpSpPr>
          <p:grpSpPr>
            <a:xfrm>
              <a:off x="784225" y="3538538"/>
              <a:ext cx="8001000" cy="2776537"/>
              <a:chOff x="784225" y="3538538"/>
              <a:chExt cx="8001000" cy="2776537"/>
            </a:xfrm>
          </p:grpSpPr>
          <p:pic>
            <p:nvPicPr>
              <p:cNvPr id="12292" name="Picture 4" descr="http://blogs.c.yimg.jp/res/blog-2e-31/trans5885/folder/165270/33/4230533/img_3?1369640939">
                <a:extLst>
                  <a:ext uri="{FF2B5EF4-FFF2-40B4-BE49-F238E27FC236}">
                    <a16:creationId xmlns:a16="http://schemas.microsoft.com/office/drawing/2014/main" id="{E2912280-B514-4D10-9936-0638316A1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50"/>
              <a:stretch>
                <a:fillRect/>
              </a:stretch>
            </p:blipFill>
            <p:spPr bwMode="auto">
              <a:xfrm>
                <a:off x="4718050" y="3789363"/>
                <a:ext cx="406717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テキスト ボックス 5">
                <a:extLst>
                  <a:ext uri="{FF2B5EF4-FFF2-40B4-BE49-F238E27FC236}">
                    <a16:creationId xmlns:a16="http://schemas.microsoft.com/office/drawing/2014/main" id="{E7FBE3F5-39A6-4F9C-AEC8-00FCE2CA8023}"/>
                  </a:ext>
                </a:extLst>
              </p:cNvPr>
              <p:cNvSpPr txBox="1">
                <a:spLocks noChangeArrowheads="1"/>
              </p:cNvSpPr>
              <p:nvPr/>
            </p:nvSpPr>
            <p:spPr bwMode="auto">
              <a:xfrm>
                <a:off x="4718050" y="5634038"/>
                <a:ext cx="4067175"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ja-JP" altLang="en-US" sz="2400">
                    <a:latin typeface="Meiryo UI" panose="020B0604030504040204" pitchFamily="34" charset="-128"/>
                    <a:ea typeface="Meiryo UI" panose="020B0604030504040204" pitchFamily="34" charset="-128"/>
                  </a:rPr>
                  <a:t>ミルク運搬用タンクローリー</a:t>
                </a:r>
              </a:p>
            </p:txBody>
          </p:sp>
          <p:pic>
            <p:nvPicPr>
              <p:cNvPr id="12295" name="Picture 5" descr="C:\Users\cpa\Desktop\チーズ検定\チーズ検定テキスト原稿\検定テキスト写真2014その２\サンタンドレ1.jpg">
                <a:extLst>
                  <a:ext uri="{FF2B5EF4-FFF2-40B4-BE49-F238E27FC236}">
                    <a16:creationId xmlns:a16="http://schemas.microsoft.com/office/drawing/2014/main" id="{A8B2AC33-658F-4B8A-B234-51726D928D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225" y="3538538"/>
                <a:ext cx="310515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テキスト ボックス 4">
                <a:extLst>
                  <a:ext uri="{FF2B5EF4-FFF2-40B4-BE49-F238E27FC236}">
                    <a16:creationId xmlns:a16="http://schemas.microsoft.com/office/drawing/2014/main" id="{9D2DE044-E717-445A-A62A-18CBA70E1780}"/>
                  </a:ext>
                </a:extLst>
              </p:cNvPr>
              <p:cNvSpPr txBox="1">
                <a:spLocks noChangeArrowheads="1"/>
              </p:cNvSpPr>
              <p:nvPr/>
            </p:nvSpPr>
            <p:spPr bwMode="auto">
              <a:xfrm>
                <a:off x="784225" y="5853113"/>
                <a:ext cx="1712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2400">
                    <a:latin typeface="Meiryo UI" panose="020B0604030504040204" pitchFamily="34" charset="-128"/>
                    <a:ea typeface="Meiryo UI" panose="020B0604030504040204" pitchFamily="34" charset="-128"/>
                  </a:rPr>
                  <a:t>サン・タンドレ</a:t>
                </a:r>
              </a:p>
            </p:txBody>
          </p:sp>
        </p:grpSp>
        <p:grpSp>
          <p:nvGrpSpPr>
            <p:cNvPr id="4" name="グループ化 3">
              <a:extLst>
                <a:ext uri="{FF2B5EF4-FFF2-40B4-BE49-F238E27FC236}">
                  <a16:creationId xmlns:a16="http://schemas.microsoft.com/office/drawing/2014/main" id="{1FA1EB31-D50F-40DF-90CE-F66283DD6361}"/>
                </a:ext>
              </a:extLst>
            </p:cNvPr>
            <p:cNvGrpSpPr/>
            <p:nvPr/>
          </p:nvGrpSpPr>
          <p:grpSpPr>
            <a:xfrm>
              <a:off x="468313" y="274638"/>
              <a:ext cx="8362950" cy="3267075"/>
              <a:chOff x="468313" y="274638"/>
              <a:chExt cx="8362950" cy="3267075"/>
            </a:xfrm>
          </p:grpSpPr>
          <p:sp>
            <p:nvSpPr>
              <p:cNvPr id="19" name="タイトル 1">
                <a:extLst>
                  <a:ext uri="{FF2B5EF4-FFF2-40B4-BE49-F238E27FC236}">
                    <a16:creationId xmlns:a16="http://schemas.microsoft.com/office/drawing/2014/main" id="{1CAABAB8-AC89-4AF1-8938-26835A20B306}"/>
                  </a:ext>
                </a:extLst>
              </p:cNvPr>
              <p:cNvSpPr txBox="1">
                <a:spLocks noChangeArrowheads="1"/>
              </p:cNvSpPr>
              <p:nvPr/>
            </p:nvSpPr>
            <p:spPr bwMode="auto">
              <a:xfrm>
                <a:off x="468313"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ＭＳ Ｐゴシック" charset="-128"/>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r>
                  <a:rPr lang="en-US" altLang="ja-JP" sz="3200" b="1" kern="0">
                    <a:latin typeface="Meiryo UI" panose="020B0604030504040204" pitchFamily="34" charset="-128"/>
                    <a:ea typeface="Meiryo UI" panose="020B0604030504040204" pitchFamily="34" charset="-128"/>
                  </a:rPr>
                  <a:t>20</a:t>
                </a:r>
                <a:r>
                  <a:rPr lang="ja-JP" altLang="en-US" sz="3200" b="1" kern="0">
                    <a:latin typeface="Meiryo UI" panose="020B0604030504040204" pitchFamily="34" charset="-128"/>
                    <a:ea typeface="Meiryo UI" panose="020B0604030504040204" pitchFamily="34" charset="-128"/>
                  </a:rPr>
                  <a:t>世紀になると・・・</a:t>
                </a:r>
              </a:p>
            </p:txBody>
          </p:sp>
          <p:pic>
            <p:nvPicPr>
              <p:cNvPr id="20" name="Picture 2" descr="http://www.arkfarm.co.jp/private/as_maker/co_news/up_img/20101021085952.jpg">
                <a:extLst>
                  <a:ext uri="{FF2B5EF4-FFF2-40B4-BE49-F238E27FC236}">
                    <a16:creationId xmlns:a16="http://schemas.microsoft.com/office/drawing/2014/main" id="{B4202074-2EBE-4151-B479-320446B601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538163"/>
                <a:ext cx="2735262"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テキスト ボックス 4">
                <a:extLst>
                  <a:ext uri="{FF2B5EF4-FFF2-40B4-BE49-F238E27FC236}">
                    <a16:creationId xmlns:a16="http://schemas.microsoft.com/office/drawing/2014/main" id="{17840A21-18B5-4F52-B830-695B2E3F9D23}"/>
                  </a:ext>
                </a:extLst>
              </p:cNvPr>
              <p:cNvSpPr txBox="1">
                <a:spLocks noChangeArrowheads="1"/>
              </p:cNvSpPr>
              <p:nvPr/>
            </p:nvSpPr>
            <p:spPr bwMode="auto">
              <a:xfrm>
                <a:off x="7073901" y="3067050"/>
                <a:ext cx="1722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ja-JP" altLang="en-US" sz="2400" dirty="0">
                    <a:latin typeface="Meiryo UI" panose="020B0604030504040204" pitchFamily="34" charset="-128"/>
                    <a:ea typeface="Meiryo UI" panose="020B0604030504040204" pitchFamily="34" charset="-128"/>
                  </a:rPr>
                  <a:t>自動搾乳機</a:t>
                </a:r>
              </a:p>
            </p:txBody>
          </p:sp>
          <p:sp>
            <p:nvSpPr>
              <p:cNvPr id="22" name="テキスト ボックス 21">
                <a:extLst>
                  <a:ext uri="{FF2B5EF4-FFF2-40B4-BE49-F238E27FC236}">
                    <a16:creationId xmlns:a16="http://schemas.microsoft.com/office/drawing/2014/main" id="{D21AAA7E-B811-4965-9F6A-5AECC5EDC43A}"/>
                  </a:ext>
                </a:extLst>
              </p:cNvPr>
              <p:cNvSpPr txBox="1"/>
              <p:nvPr/>
            </p:nvSpPr>
            <p:spPr>
              <a:xfrm>
                <a:off x="479426" y="1049338"/>
                <a:ext cx="5616575" cy="2492375"/>
              </a:xfrm>
              <a:prstGeom prst="rect">
                <a:avLst/>
              </a:prstGeom>
              <a:noFill/>
            </p:spPr>
            <p:txBody>
              <a:bodyPr>
                <a:spAutoFit/>
              </a:bodyPr>
              <a:lstStyle/>
              <a:p>
                <a:pPr eaLnBrk="1" hangingPunct="1">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・近代化でミルクの生産量が向上。</a:t>
                </a:r>
                <a:br>
                  <a:rPr lang="en-US" altLang="ja-JP" sz="2800" dirty="0">
                    <a:latin typeface="Meiryo UI" panose="020B0604030504040204" pitchFamily="50" charset="-128"/>
                    <a:ea typeface="Meiryo UI" panose="020B0604030504040204" pitchFamily="50" charset="-128"/>
                    <a:cs typeface="Meiryo UI" panose="020B0604030504040204" pitchFamily="50" charset="-128"/>
                  </a:rPr>
                </a:br>
                <a:r>
                  <a:rPr lang="ja-JP" altLang="en-US" sz="2800" dirty="0">
                    <a:latin typeface="Meiryo UI" panose="020B0604030504040204" pitchFamily="50" charset="-128"/>
                    <a:ea typeface="Meiryo UI" panose="020B0604030504040204" pitchFamily="50" charset="-128"/>
                    <a:cs typeface="Meiryo UI" panose="020B0604030504040204" pitchFamily="50" charset="-128"/>
                  </a:rPr>
                  <a:t>　技術の進歩で遠い場所からミルクを</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　集めることが可能に。</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eaLnBrk="1" hangingPunct="1">
                  <a:buFont typeface="Arial" panose="020B0604020202020204" pitchFamily="34" charset="0"/>
                  <a:buChar char="•"/>
                  <a:defRPr/>
                </a:pP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eaLnBrk="1" hangingPunct="1">
                  <a:buFont typeface="Arial" panose="020B0604020202020204" pitchFamily="34" charset="0"/>
                  <a:buChar char="•"/>
                  <a:defRPr/>
                </a:pP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　リッチな味わいのチーズ造りが可能に。</a:t>
                </a:r>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a:extLst>
              <a:ext uri="{FF2B5EF4-FFF2-40B4-BE49-F238E27FC236}">
                <a16:creationId xmlns:a16="http://schemas.microsoft.com/office/drawing/2014/main" id="{CDCE3F26-016B-41EA-BEEA-DF530AAA11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2263" y="4418397"/>
            <a:ext cx="1968500" cy="164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コンテンツ プレースホルダー 2">
            <a:extLst>
              <a:ext uri="{FF2B5EF4-FFF2-40B4-BE49-F238E27FC236}">
                <a16:creationId xmlns:a16="http://schemas.microsoft.com/office/drawing/2014/main" id="{F4B0C9AD-01A4-4692-B5C5-97F0675B5BAE}"/>
              </a:ext>
            </a:extLst>
          </p:cNvPr>
          <p:cNvSpPr>
            <a:spLocks noGrp="1"/>
          </p:cNvSpPr>
          <p:nvPr>
            <p:ph idx="1"/>
          </p:nvPr>
        </p:nvSpPr>
        <p:spPr>
          <a:xfrm>
            <a:off x="250825" y="314325"/>
            <a:ext cx="8435975" cy="4459288"/>
          </a:xfrm>
        </p:spPr>
        <p:txBody>
          <a:bodyPr/>
          <a:lstStyle/>
          <a:p>
            <a:pPr marL="0" indent="0">
              <a:buFontTx/>
              <a:buNone/>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３．チーズは東へ</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0" indent="0">
              <a:buFontTx/>
              <a:buNone/>
              <a:defRPr/>
            </a:pP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　　　　　～モンゴル、日本</a:t>
            </a:r>
            <a:endParaRPr lang="en-US" altLang="ja-JP" sz="2800" b="1" dirty="0">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0"/>
              </a:spcBef>
              <a:buFontTx/>
              <a:buNone/>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0"/>
              </a:spcBef>
              <a:buFontTx/>
              <a:buNone/>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中央アジア＝遊牧</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marL="355600" indent="0">
              <a:buFontTx/>
              <a:buNone/>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移動に便利なように</a:t>
            </a:r>
            <a:br>
              <a:rPr lang="en-US" altLang="ja-JP" sz="2800" dirty="0">
                <a:latin typeface="Meiryo UI" panose="020B0604030504040204" pitchFamily="50" charset="-128"/>
                <a:ea typeface="Meiryo UI" panose="020B0604030504040204" pitchFamily="50" charset="-128"/>
                <a:cs typeface="Meiryo UI" panose="020B0604030504040204" pitchFamily="50" charset="-128"/>
              </a:rPr>
            </a:br>
            <a:r>
              <a:rPr lang="ja-JP" altLang="en-US" sz="2800" u="sng" dirty="0">
                <a:latin typeface="Meiryo UI" panose="020B0604030504040204" pitchFamily="50" charset="-128"/>
                <a:ea typeface="Meiryo UI" panose="020B0604030504040204" pitchFamily="50" charset="-128"/>
                <a:cs typeface="Meiryo UI" panose="020B0604030504040204" pitchFamily="50" charset="-128"/>
              </a:rPr>
              <a:t>乾燥チーズ</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が好まれた。</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marL="355600" indent="0">
              <a:buFontTx/>
              <a:buNone/>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（水分を抜くと軽くできるため）</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marL="355600" indent="0">
              <a:buFontTx/>
              <a:buNone/>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お茶や乳に入れ、ふやかして食べる。</a:t>
            </a:r>
            <a:br>
              <a:rPr lang="en-US" altLang="ja-JP" sz="2800" dirty="0">
                <a:latin typeface="Meiryo UI" panose="020B0604030504040204" pitchFamily="50" charset="-128"/>
                <a:ea typeface="Meiryo UI" panose="020B0604030504040204" pitchFamily="50" charset="-128"/>
                <a:cs typeface="Meiryo UI" panose="020B0604030504040204" pitchFamily="50" charset="-128"/>
              </a:rPr>
            </a:b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marL="355600" indent="0">
              <a:buFontTx/>
              <a:buNone/>
              <a:defRPr/>
            </a:pP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marL="355600" indent="0">
              <a:buFontTx/>
              <a:buNone/>
              <a:defRPr/>
            </a:pP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3316" name="図 5">
            <a:extLst>
              <a:ext uri="{FF2B5EF4-FFF2-40B4-BE49-F238E27FC236}">
                <a16:creationId xmlns:a16="http://schemas.microsoft.com/office/drawing/2014/main" id="{E9CA3BA3-CCD3-467A-B53D-8F33D841DBB2}"/>
              </a:ext>
            </a:extLst>
          </p:cNvPr>
          <p:cNvPicPr>
            <a:picLocks noChangeAspect="1"/>
          </p:cNvPicPr>
          <p:nvPr/>
        </p:nvPicPr>
        <p:blipFill>
          <a:blip r:embed="rId3">
            <a:extLst>
              <a:ext uri="{28A0092B-C50C-407E-A947-70E740481C1C}">
                <a14:useLocalDpi xmlns:a14="http://schemas.microsoft.com/office/drawing/2010/main" val="0"/>
              </a:ext>
            </a:extLst>
          </a:blip>
          <a:srcRect t="11734" b="10571"/>
          <a:stretch>
            <a:fillRect/>
          </a:stretch>
        </p:blipFill>
        <p:spPr bwMode="auto">
          <a:xfrm>
            <a:off x="5759259" y="2326508"/>
            <a:ext cx="31845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テキスト ボックス 1">
            <a:extLst>
              <a:ext uri="{FF2B5EF4-FFF2-40B4-BE49-F238E27FC236}">
                <a16:creationId xmlns:a16="http://schemas.microsoft.com/office/drawing/2014/main" id="{DFF034F4-DC7E-4ADD-9E10-A1E06ADB5818}"/>
              </a:ext>
            </a:extLst>
          </p:cNvPr>
          <p:cNvSpPr txBox="1">
            <a:spLocks noChangeArrowheads="1"/>
          </p:cNvSpPr>
          <p:nvPr/>
        </p:nvSpPr>
        <p:spPr bwMode="auto">
          <a:xfrm>
            <a:off x="5938838" y="3881438"/>
            <a:ext cx="27479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ja-JP" altLang="en-US" sz="2400">
                <a:latin typeface="Meiryo UI" panose="020B0604030504040204" pitchFamily="34" charset="-128"/>
                <a:ea typeface="Meiryo UI" panose="020B0604030504040204" pitchFamily="34" charset="-128"/>
              </a:rPr>
              <a:t>モンゴルの乾燥チーズ</a:t>
            </a:r>
          </a:p>
        </p:txBody>
      </p:sp>
      <p:sp>
        <p:nvSpPr>
          <p:cNvPr id="13318" name="スライド番号プレースホルダー 1">
            <a:extLst>
              <a:ext uri="{FF2B5EF4-FFF2-40B4-BE49-F238E27FC236}">
                <a16:creationId xmlns:a16="http://schemas.microsoft.com/office/drawing/2014/main" id="{6402E013-0457-41F4-ABE7-E869EAD1DBD4}"/>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58DDBEA-010A-40A1-9098-FDA2F2C2CA16}" type="slidenum">
              <a:rPr lang="en-US" altLang="ja-JP" sz="1400" smtClean="0"/>
              <a:pPr>
                <a:spcBef>
                  <a:spcPct val="0"/>
                </a:spcBef>
                <a:buFontTx/>
                <a:buNone/>
              </a:pPr>
              <a:t>9</a:t>
            </a:fld>
            <a:endParaRPr lang="en-US" altLang="ja-JP" sz="1400" dirty="0"/>
          </a:p>
        </p:txBody>
      </p:sp>
      <p:sp>
        <p:nvSpPr>
          <p:cNvPr id="13319" name="テキスト ボックス 3">
            <a:extLst>
              <a:ext uri="{FF2B5EF4-FFF2-40B4-BE49-F238E27FC236}">
                <a16:creationId xmlns:a16="http://schemas.microsoft.com/office/drawing/2014/main" id="{811006AA-DCF0-4CA7-9D85-42F5047B2240}"/>
              </a:ext>
            </a:extLst>
          </p:cNvPr>
          <p:cNvSpPr txBox="1">
            <a:spLocks noChangeArrowheads="1"/>
          </p:cNvSpPr>
          <p:nvPr/>
        </p:nvSpPr>
        <p:spPr bwMode="auto">
          <a:xfrm>
            <a:off x="7531894" y="5661203"/>
            <a:ext cx="496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ja-JP" altLang="en-US" sz="2400" dirty="0">
                <a:latin typeface="Meiryo UI" panose="020B0604030504040204" pitchFamily="34" charset="-128"/>
                <a:ea typeface="Meiryo UI" panose="020B0604030504040204" pitchFamily="34" charset="-128"/>
              </a:rPr>
              <a:t>蘇</a:t>
            </a:r>
          </a:p>
        </p:txBody>
      </p:sp>
      <p:pic>
        <p:nvPicPr>
          <p:cNvPr id="13321" name="図 1">
            <a:extLst>
              <a:ext uri="{FF2B5EF4-FFF2-40B4-BE49-F238E27FC236}">
                <a16:creationId xmlns:a16="http://schemas.microsoft.com/office/drawing/2014/main" id="{8C8B71A6-4E4A-42CF-BD5F-BAF7D20B37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3967" y="80964"/>
            <a:ext cx="4602857" cy="218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テキスト ボックス 3">
            <a:extLst>
              <a:ext uri="{FF2B5EF4-FFF2-40B4-BE49-F238E27FC236}">
                <a16:creationId xmlns:a16="http://schemas.microsoft.com/office/drawing/2014/main" id="{A0D9F8E1-0F98-4066-BEA3-D8157C0649BB}"/>
              </a:ext>
            </a:extLst>
          </p:cNvPr>
          <p:cNvSpPr txBox="1">
            <a:spLocks noChangeArrowheads="1"/>
          </p:cNvSpPr>
          <p:nvPr/>
        </p:nvSpPr>
        <p:spPr bwMode="auto">
          <a:xfrm>
            <a:off x="342069" y="3982319"/>
            <a:ext cx="5010150"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ja-JP" sz="2800" b="1" dirty="0">
              <a:latin typeface="Meiryo UI" panose="020B0604030504040204" pitchFamily="34" charset="-128"/>
              <a:ea typeface="Meiryo UI" panose="020B0604030504040204" pitchFamily="34" charset="-128"/>
            </a:endParaRPr>
          </a:p>
          <a:p>
            <a:pPr>
              <a:spcBef>
                <a:spcPct val="0"/>
              </a:spcBef>
              <a:buFontTx/>
              <a:buNone/>
            </a:pPr>
            <a:r>
              <a:rPr lang="ja-JP" altLang="en-US" sz="2800" b="1" dirty="0">
                <a:latin typeface="Meiryo UI" panose="020B0604030504040204" pitchFamily="34" charset="-128"/>
                <a:ea typeface="Meiryo UI" panose="020B0604030504040204" pitchFamily="34" charset="-128"/>
              </a:rPr>
              <a:t>日本に伝わったチーズ？ </a:t>
            </a:r>
            <a:r>
              <a:rPr lang="ja-JP" altLang="en-US" sz="2800" b="1" dirty="0">
                <a:solidFill>
                  <a:srgbClr val="FF0000"/>
                </a:solidFill>
                <a:latin typeface="Meiryo UI" panose="020B0604030504040204" pitchFamily="34" charset="-128"/>
                <a:ea typeface="Meiryo UI" panose="020B0604030504040204" pitchFamily="34" charset="-128"/>
              </a:rPr>
              <a:t>「蘇」</a:t>
            </a:r>
            <a:br>
              <a:rPr lang="en-US" altLang="ja-JP" sz="2800" b="1" dirty="0">
                <a:latin typeface="Meiryo UI" panose="020B0604030504040204" pitchFamily="34" charset="-128"/>
                <a:ea typeface="Meiryo UI" panose="020B0604030504040204" pitchFamily="34" charset="-128"/>
              </a:rPr>
            </a:br>
            <a:r>
              <a:rPr lang="ja-JP" altLang="en-US" sz="2400" b="1" dirty="0">
                <a:latin typeface="Meiryo UI" panose="020B0604030504040204" pitchFamily="34" charset="-128"/>
                <a:ea typeface="Meiryo UI" panose="020B0604030504040204" pitchFamily="34" charset="-128"/>
              </a:rPr>
              <a:t>飛鳥時代</a:t>
            </a:r>
            <a:r>
              <a:rPr lang="ja-JP" altLang="en-US" sz="2400" dirty="0">
                <a:latin typeface="Meiryo UI" panose="020B0604030504040204" pitchFamily="34" charset="-128"/>
                <a:ea typeface="Meiryo UI" panose="020B0604030504040204" pitchFamily="34" charset="-128"/>
              </a:rPr>
              <a:t>に</a:t>
            </a:r>
            <a:r>
              <a:rPr lang="ja-JP" altLang="en-US" sz="2400" u="sng" dirty="0">
                <a:latin typeface="Meiryo UI" panose="020B0604030504040204" pitchFamily="34" charset="-128"/>
                <a:ea typeface="Meiryo UI" panose="020B0604030504040204" pitchFamily="34" charset="-128"/>
              </a:rPr>
              <a:t>仏教の書物に記載されていた</a:t>
            </a:r>
            <a:r>
              <a:rPr lang="ja-JP" altLang="en-US" sz="2400" dirty="0">
                <a:latin typeface="Meiryo UI" panose="020B0604030504040204" pitchFamily="34" charset="-128"/>
                <a:ea typeface="Meiryo UI" panose="020B0604030504040204" pitchFamily="34" charset="-128"/>
              </a:rPr>
              <a:t>。奈良・平安時代の貴族階級に食され、鎌倉時代以降に歴史から消えてしまった。</a:t>
            </a:r>
          </a:p>
        </p:txBody>
      </p:sp>
      <p:sp>
        <p:nvSpPr>
          <p:cNvPr id="14" name="テキスト ボックス 13">
            <a:extLst>
              <a:ext uri="{FF2B5EF4-FFF2-40B4-BE49-F238E27FC236}">
                <a16:creationId xmlns:a16="http://schemas.microsoft.com/office/drawing/2014/main" id="{371DE26B-4265-4835-8FD2-BC5CEFD0852E}"/>
              </a:ext>
            </a:extLst>
          </p:cNvPr>
          <p:cNvSpPr txBox="1"/>
          <p:nvPr/>
        </p:nvSpPr>
        <p:spPr bwMode="auto">
          <a:xfrm>
            <a:off x="6056313" y="6583363"/>
            <a:ext cx="3087687" cy="276225"/>
          </a:xfrm>
          <a:prstGeom prst="rect">
            <a:avLst/>
          </a:prstGeom>
          <a:noFill/>
        </p:spPr>
        <p:txBody>
          <a:bodyPr>
            <a:spAutoFit/>
          </a:bodyPr>
          <a:lstStyle/>
          <a:p>
            <a:pPr>
              <a:defRPr/>
            </a:pPr>
            <a:r>
              <a:rPr lang="en-US" altLang="ja-JP" sz="1200" dirty="0">
                <a:solidFill>
                  <a:schemeClr val="bg1">
                    <a:lumMod val="65000"/>
                  </a:schemeClr>
                </a:solidFill>
                <a:ea typeface="ＭＳ Ｐゴシック" panose="020B0600070205080204" pitchFamily="50" charset="-128"/>
              </a:rPr>
              <a:t>©Cheese</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Professional</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Association</a:t>
            </a:r>
            <a:r>
              <a:rPr lang="ja-JP" altLang="en-US" sz="1200" dirty="0">
                <a:solidFill>
                  <a:schemeClr val="bg1">
                    <a:lumMod val="65000"/>
                  </a:schemeClr>
                </a:solidFill>
                <a:ea typeface="ＭＳ Ｐゴシック" panose="020B0600070205080204" pitchFamily="50" charset="-128"/>
              </a:rPr>
              <a:t> </a:t>
            </a:r>
            <a:r>
              <a:rPr lang="en-US" altLang="ja-JP" sz="1200" dirty="0">
                <a:solidFill>
                  <a:schemeClr val="bg1">
                    <a:lumMod val="65000"/>
                  </a:schemeClr>
                </a:solidFill>
                <a:ea typeface="ＭＳ Ｐゴシック" panose="020B0600070205080204" pitchFamily="50" charset="-128"/>
              </a:rPr>
              <a:t>2020</a:t>
            </a:r>
            <a:endParaRPr lang="ja-JP" altLang="en-US" sz="1200" dirty="0">
              <a:solidFill>
                <a:schemeClr val="bg1">
                  <a:lumMod val="65000"/>
                </a:schemeClr>
              </a:solidFill>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564BCBD8-1D8A-4656-8A47-BE5440459C80}"/>
              </a:ext>
            </a:extLst>
          </p:cNvPr>
          <p:cNvSpPr txBox="1"/>
          <p:nvPr/>
        </p:nvSpPr>
        <p:spPr bwMode="auto">
          <a:xfrm>
            <a:off x="17463" y="6583363"/>
            <a:ext cx="2825750" cy="276225"/>
          </a:xfrm>
          <a:prstGeom prst="rect">
            <a:avLst/>
          </a:prstGeom>
          <a:noFill/>
        </p:spPr>
        <p:txBody>
          <a:bodyPr>
            <a:spAutoFit/>
          </a:bodyPr>
          <a:lstStyle/>
          <a:p>
            <a:pPr>
              <a:defRPr/>
            </a:pPr>
            <a:r>
              <a:rPr lang="ja-JP" altLang="en-US" sz="1200" b="1" dirty="0">
                <a:solidFill>
                  <a:schemeClr val="bg1">
                    <a:lumMod val="65000"/>
                  </a:schemeClr>
                </a:solidFill>
                <a:ea typeface="ＭＳ Ｐゴシック" panose="020B0600070205080204" pitchFamily="50" charset="-128"/>
              </a:rPr>
              <a:t>第</a:t>
            </a:r>
            <a:r>
              <a:rPr lang="en-US" altLang="ja-JP" sz="1200" b="1" dirty="0">
                <a:solidFill>
                  <a:schemeClr val="bg1">
                    <a:lumMod val="65000"/>
                  </a:schemeClr>
                </a:solidFill>
                <a:ea typeface="ＭＳ Ｐゴシック" panose="020B0600070205080204" pitchFamily="50" charset="-128"/>
              </a:rPr>
              <a:t>23</a:t>
            </a:r>
            <a:r>
              <a:rPr lang="ja-JP" altLang="en-US" sz="1200" b="1" dirty="0">
                <a:solidFill>
                  <a:schemeClr val="bg1">
                    <a:lumMod val="65000"/>
                  </a:schemeClr>
                </a:solidFill>
                <a:ea typeface="ＭＳ Ｐゴシック" panose="020B0600070205080204" pitchFamily="50" charset="-128"/>
              </a:rPr>
              <a:t>回　</a:t>
            </a:r>
            <a:r>
              <a:rPr lang="en-US" altLang="ja-JP" sz="1200" b="1" dirty="0">
                <a:solidFill>
                  <a:schemeClr val="bg1">
                    <a:lumMod val="65000"/>
                  </a:schemeClr>
                </a:solidFill>
                <a:ea typeface="ＭＳ Ｐゴシック" panose="020B0600070205080204" pitchFamily="50" charset="-128"/>
              </a:rPr>
              <a:t>C.P.A.</a:t>
            </a:r>
            <a:r>
              <a:rPr lang="ja-JP" altLang="en-US" sz="1200" b="1" dirty="0">
                <a:solidFill>
                  <a:schemeClr val="bg1">
                    <a:lumMod val="65000"/>
                  </a:schemeClr>
                </a:solidFill>
                <a:ea typeface="ＭＳ Ｐゴシック" panose="020B0600070205080204" pitchFamily="50" charset="-128"/>
              </a:rPr>
              <a:t>チーズ検定試験講習会</a:t>
            </a:r>
          </a:p>
        </p:txBody>
      </p:sp>
    </p:spTree>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8527</TotalTime>
  <Words>4224</Words>
  <Application>Microsoft Office PowerPoint</Application>
  <PresentationFormat>画面に合わせる (4:3)</PresentationFormat>
  <Paragraphs>659</Paragraphs>
  <Slides>51</Slides>
  <Notes>19</Notes>
  <HiddenSlides>0</HiddenSlides>
  <MMClips>0</MMClips>
  <ScaleCrop>false</ScaleCrop>
  <HeadingPairs>
    <vt:vector size="8" baseType="variant">
      <vt:variant>
        <vt:lpstr>使用されているフォント</vt:lpstr>
      </vt:variant>
      <vt:variant>
        <vt:i4>7</vt:i4>
      </vt:variant>
      <vt:variant>
        <vt:lpstr>テーマ</vt:lpstr>
      </vt:variant>
      <vt:variant>
        <vt:i4>1</vt:i4>
      </vt:variant>
      <vt:variant>
        <vt:lpstr>埋め込まれた OLE サーバー</vt:lpstr>
      </vt:variant>
      <vt:variant>
        <vt:i4>1</vt:i4>
      </vt:variant>
      <vt:variant>
        <vt:lpstr>スライド タイトル</vt:lpstr>
      </vt:variant>
      <vt:variant>
        <vt:i4>51</vt:i4>
      </vt:variant>
    </vt:vector>
  </HeadingPairs>
  <TitlesOfParts>
    <vt:vector size="60" baseType="lpstr">
      <vt:lpstr>Helvetica Neue</vt:lpstr>
      <vt:lpstr>HGP平成角ｺﾞｼｯｸ体W9</vt:lpstr>
      <vt:lpstr>HG創英角ﾎﾟｯﾌﾟ体</vt:lpstr>
      <vt:lpstr>Meiryo UI</vt:lpstr>
      <vt:lpstr>ＭＳ Ｐゴシック</vt:lpstr>
      <vt:lpstr>Arial</vt:lpstr>
      <vt:lpstr>Wingdings</vt:lpstr>
      <vt:lpstr>標準デザイン</vt:lpstr>
      <vt:lpstr>Photo Editor Photo</vt:lpstr>
      <vt:lpstr>本日の予定</vt:lpstr>
      <vt:lpstr>PowerPoint プレゼンテーション</vt:lpstr>
      <vt:lpstr>第１章　チーズの歴史</vt:lpstr>
      <vt:lpstr>PowerPoint プレゼンテーション</vt:lpstr>
      <vt:lpstr>PowerPoint プレゼンテーション</vt:lpstr>
      <vt:lpstr>古代ギリシャ・ローマ時代のチーズ</vt:lpstr>
      <vt:lpstr>その後ヨーロッパのチーズは・・・</vt:lpstr>
      <vt:lpstr>20世紀になると・・・</vt:lpstr>
      <vt:lpstr>PowerPoint プレゼンテーション</vt:lpstr>
      <vt:lpstr>PowerPoint プレゼンテーション</vt:lpstr>
      <vt:lpstr>メソポタミアで誕生したチーズは・・・</vt:lpstr>
      <vt:lpstr>PowerPoint プレゼンテーション</vt:lpstr>
      <vt:lpstr>第２章　乳製品の成分と栄養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第３章　チーズの造り方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Ⅱ.ナチュラルチーズとプロセスチーズ</vt:lpstr>
      <vt:lpstr>PowerPoint プレゼンテーション</vt:lpstr>
      <vt:lpstr>１．フレッシュタイプ</vt:lpstr>
      <vt:lpstr>３．青カビタイプ</vt:lpstr>
      <vt:lpstr>５．シェーヴルタイプ</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第６章　エンジョイ、チーズ</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試験について</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Ｃ.Ｐ.Ａ.チーズ検定「コムラード・オブ・チーズ」 受験講習会</dc:title>
  <dc:creator>cpa</dc:creator>
  <cp:lastModifiedBy>nakamura reiko</cp:lastModifiedBy>
  <cp:revision>414</cp:revision>
  <cp:lastPrinted>2020-01-28T13:06:30Z</cp:lastPrinted>
  <dcterms:created xsi:type="dcterms:W3CDTF">2020-08-11T08:21:15Z</dcterms:created>
  <dcterms:modified xsi:type="dcterms:W3CDTF">2020-08-20T17:42:22Z</dcterms:modified>
</cp:coreProperties>
</file>