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395" r:id="rId2"/>
    <p:sldId id="256" r:id="rId3"/>
    <p:sldId id="335" r:id="rId4"/>
    <p:sldId id="336" r:id="rId5"/>
    <p:sldId id="259" r:id="rId6"/>
    <p:sldId id="337" r:id="rId7"/>
    <p:sldId id="388" r:id="rId8"/>
    <p:sldId id="339" r:id="rId9"/>
    <p:sldId id="391" r:id="rId10"/>
    <p:sldId id="380" r:id="rId11"/>
    <p:sldId id="342" r:id="rId12"/>
    <p:sldId id="365" r:id="rId13"/>
    <p:sldId id="381" r:id="rId14"/>
    <p:sldId id="344" r:id="rId15"/>
    <p:sldId id="386" r:id="rId16"/>
    <p:sldId id="315" r:id="rId17"/>
    <p:sldId id="305" r:id="rId18"/>
    <p:sldId id="383" r:id="rId19"/>
    <p:sldId id="345" r:id="rId20"/>
    <p:sldId id="390" r:id="rId21"/>
    <p:sldId id="347" r:id="rId22"/>
    <p:sldId id="352" r:id="rId23"/>
    <p:sldId id="348" r:id="rId24"/>
    <p:sldId id="350" r:id="rId25"/>
    <p:sldId id="351" r:id="rId26"/>
    <p:sldId id="355" r:id="rId27"/>
    <p:sldId id="389" r:id="rId28"/>
    <p:sldId id="357" r:id="rId29"/>
    <p:sldId id="358" r:id="rId30"/>
    <p:sldId id="359" r:id="rId31"/>
    <p:sldId id="366" r:id="rId32"/>
    <p:sldId id="397" r:id="rId33"/>
    <p:sldId id="367" r:id="rId34"/>
    <p:sldId id="368" r:id="rId35"/>
    <p:sldId id="369" r:id="rId36"/>
    <p:sldId id="370" r:id="rId37"/>
    <p:sldId id="371" r:id="rId38"/>
    <p:sldId id="372" r:id="rId39"/>
    <p:sldId id="373" r:id="rId40"/>
    <p:sldId id="375" r:id="rId41"/>
    <p:sldId id="374" r:id="rId42"/>
    <p:sldId id="376" r:id="rId43"/>
    <p:sldId id="377" r:id="rId44"/>
    <p:sldId id="379" r:id="rId45"/>
    <p:sldId id="361" r:id="rId46"/>
    <p:sldId id="363" r:id="rId47"/>
    <p:sldId id="387" r:id="rId48"/>
    <p:sldId id="364" r:id="rId49"/>
    <p:sldId id="384" r:id="rId50"/>
    <p:sldId id="385" r:id="rId51"/>
    <p:sldId id="392" r:id="rId52"/>
    <p:sldId id="396" r:id="rId53"/>
  </p:sldIdLst>
  <p:sldSz cx="9144000" cy="6858000" type="screen4x3"/>
  <p:notesSz cx="6735763" cy="98663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9900"/>
    <a:srgbClr val="C00000"/>
    <a:srgbClr val="CC0000"/>
    <a:srgbClr val="FFFFCC"/>
    <a:srgbClr val="AB556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37B89E-0D66-4F20-BFDE-1F832AC751E9}" v="3" dt="2020-08-20T17:18:59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70" autoAdjust="0"/>
    <p:restoredTop sz="90749" autoAdjust="0"/>
  </p:normalViewPr>
  <p:slideViewPr>
    <p:cSldViewPr>
      <p:cViewPr varScale="1">
        <p:scale>
          <a:sx n="72" d="100"/>
          <a:sy n="72" d="100"/>
        </p:scale>
        <p:origin x="20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kamura reiko" userId="2049968558b5efa4" providerId="Windows Live" clId="Web-{CAE79A2D-4847-45E1-AC50-6C41CA410E23}"/>
    <pc:docChg chg="modSld">
      <pc:chgData name="nakamura reiko" userId="2049968558b5efa4" providerId="Windows Live" clId="Web-{CAE79A2D-4847-45E1-AC50-6C41CA410E23}" dt="2020-08-17T07:24:52.697" v="5" actId="14100"/>
      <pc:docMkLst>
        <pc:docMk/>
      </pc:docMkLst>
      <pc:sldChg chg="addSp delSp modSp">
        <pc:chgData name="nakamura reiko" userId="2049968558b5efa4" providerId="Windows Live" clId="Web-{CAE79A2D-4847-45E1-AC50-6C41CA410E23}" dt="2020-08-17T07:24:52.697" v="5" actId="14100"/>
        <pc:sldMkLst>
          <pc:docMk/>
          <pc:sldMk cId="3063676019" sldId="396"/>
        </pc:sldMkLst>
        <pc:picChg chg="del">
          <ac:chgData name="nakamura reiko" userId="2049968558b5efa4" providerId="Windows Live" clId="Web-{CAE79A2D-4847-45E1-AC50-6C41CA410E23}" dt="2020-08-17T07:24:33.447" v="0"/>
          <ac:picMkLst>
            <pc:docMk/>
            <pc:sldMk cId="3063676019" sldId="396"/>
            <ac:picMk id="2" creationId="{EB9807CE-D15A-4702-B312-5773A3A464FC}"/>
          </ac:picMkLst>
        </pc:picChg>
        <pc:picChg chg="add mod">
          <ac:chgData name="nakamura reiko" userId="2049968558b5efa4" providerId="Windows Live" clId="Web-{CAE79A2D-4847-45E1-AC50-6C41CA410E23}" dt="2020-08-17T07:24:52.697" v="5" actId="14100"/>
          <ac:picMkLst>
            <pc:docMk/>
            <pc:sldMk cId="3063676019" sldId="396"/>
            <ac:picMk id="3" creationId="{ABB29F05-88EF-43C4-A5E7-6C8DFE9C0ECE}"/>
          </ac:picMkLst>
        </pc:picChg>
      </pc:sldChg>
    </pc:docChg>
  </pc:docChgLst>
  <pc:docChgLst>
    <pc:chgData name="nakamura reiko" userId="2049968558b5efa4" providerId="Windows Live" clId="Web-{734224FC-BF03-4930-8E43-58BDFD9F90C1}"/>
    <pc:docChg chg="modSld">
      <pc:chgData name="nakamura reiko" userId="2049968558b5efa4" providerId="Windows Live" clId="Web-{734224FC-BF03-4930-8E43-58BDFD9F90C1}" dt="2020-08-17T07:21:25.455" v="8" actId="14100"/>
      <pc:docMkLst>
        <pc:docMk/>
      </pc:docMkLst>
      <pc:sldChg chg="addSp delSp modSp">
        <pc:chgData name="nakamura reiko" userId="2049968558b5efa4" providerId="Windows Live" clId="Web-{734224FC-BF03-4930-8E43-58BDFD9F90C1}" dt="2020-08-17T07:21:25.455" v="8" actId="14100"/>
        <pc:sldMkLst>
          <pc:docMk/>
          <pc:sldMk cId="3063676019" sldId="396"/>
        </pc:sldMkLst>
        <pc:picChg chg="add mod">
          <ac:chgData name="nakamura reiko" userId="2049968558b5efa4" providerId="Windows Live" clId="Web-{734224FC-BF03-4930-8E43-58BDFD9F90C1}" dt="2020-08-17T07:21:25.455" v="8" actId="14100"/>
          <ac:picMkLst>
            <pc:docMk/>
            <pc:sldMk cId="3063676019" sldId="396"/>
            <ac:picMk id="2" creationId="{EB9807CE-D15A-4702-B312-5773A3A464FC}"/>
          </ac:picMkLst>
        </pc:picChg>
        <pc:picChg chg="del">
          <ac:chgData name="nakamura reiko" userId="2049968558b5efa4" providerId="Windows Live" clId="Web-{734224FC-BF03-4930-8E43-58BDFD9F90C1}" dt="2020-08-17T07:20:26.688" v="0"/>
          <ac:picMkLst>
            <pc:docMk/>
            <pc:sldMk cId="3063676019" sldId="396"/>
            <ac:picMk id="6" creationId="{A8A3F706-128F-4150-B017-8F6E07F8ACAA}"/>
          </ac:picMkLst>
        </pc:picChg>
      </pc:sldChg>
    </pc:docChg>
  </pc:docChgLst>
  <pc:docChgLst>
    <pc:chgData name="nakamura reiko" userId="2049968558b5efa4" providerId="LiveId" clId="{4A37B89E-0D66-4F20-BFDE-1F832AC751E9}"/>
    <pc:docChg chg="undo custSel mod addSld modSld">
      <pc:chgData name="nakamura reiko" userId="2049968558b5efa4" providerId="LiveId" clId="{4A37B89E-0D66-4F20-BFDE-1F832AC751E9}" dt="2020-08-20T17:43:05.315" v="51" actId="26606"/>
      <pc:docMkLst>
        <pc:docMk/>
      </pc:docMkLst>
      <pc:sldChg chg="addSp delSp modSp mod">
        <pc:chgData name="nakamura reiko" userId="2049968558b5efa4" providerId="LiveId" clId="{4A37B89E-0D66-4F20-BFDE-1F832AC751E9}" dt="2020-08-20T17:19:03.985" v="34" actId="26606"/>
        <pc:sldMkLst>
          <pc:docMk/>
          <pc:sldMk cId="0" sldId="259"/>
        </pc:sldMkLst>
        <pc:spChg chg="del">
          <ac:chgData name="nakamura reiko" userId="2049968558b5efa4" providerId="LiveId" clId="{4A37B89E-0D66-4F20-BFDE-1F832AC751E9}" dt="2020-08-20T17:18:59.507" v="30" actId="478"/>
          <ac:spMkLst>
            <pc:docMk/>
            <pc:sldMk cId="0" sldId="259"/>
            <ac:spMk id="2" creationId="{DA1DC945-3050-496D-B6C7-EA9288E71D6C}"/>
          </ac:spMkLst>
        </pc:spChg>
        <pc:spChg chg="del">
          <ac:chgData name="nakamura reiko" userId="2049968558b5efa4" providerId="LiveId" clId="{4A37B89E-0D66-4F20-BFDE-1F832AC751E9}" dt="2020-08-20T17:18:59.507" v="30" actId="478"/>
          <ac:spMkLst>
            <pc:docMk/>
            <pc:sldMk cId="0" sldId="259"/>
            <ac:spMk id="16" creationId="{9CBC0A69-A040-4C9D-952C-842DB816B4C7}"/>
          </ac:spMkLst>
        </pc:spChg>
        <pc:spChg chg="del">
          <ac:chgData name="nakamura reiko" userId="2049968558b5efa4" providerId="LiveId" clId="{4A37B89E-0D66-4F20-BFDE-1F832AC751E9}" dt="2020-08-20T17:18:59.507" v="30" actId="478"/>
          <ac:spMkLst>
            <pc:docMk/>
            <pc:sldMk cId="0" sldId="259"/>
            <ac:spMk id="8203" creationId="{AE3FC5B3-460A-4C99-B64D-D3157B87224E}"/>
          </ac:spMkLst>
        </pc:spChg>
        <pc:picChg chg="del">
          <ac:chgData name="nakamura reiko" userId="2049968558b5efa4" providerId="LiveId" clId="{4A37B89E-0D66-4F20-BFDE-1F832AC751E9}" dt="2020-08-20T17:18:53.827" v="27" actId="478"/>
          <ac:picMkLst>
            <pc:docMk/>
            <pc:sldMk cId="0" sldId="259"/>
            <ac:picMk id="4" creationId="{BABAC85E-E399-4C89-863E-C313FB8616C6}"/>
          </ac:picMkLst>
        </pc:picChg>
        <pc:picChg chg="add del">
          <ac:chgData name="nakamura reiko" userId="2049968558b5efa4" providerId="LiveId" clId="{4A37B89E-0D66-4F20-BFDE-1F832AC751E9}" dt="2020-08-20T17:18:56.793" v="29" actId="22"/>
          <ac:picMkLst>
            <pc:docMk/>
            <pc:sldMk cId="0" sldId="259"/>
            <ac:picMk id="5" creationId="{50DA3D07-F789-4777-9F15-E417F4A6E558}"/>
          </ac:picMkLst>
        </pc:picChg>
        <pc:picChg chg="add mod">
          <ac:chgData name="nakamura reiko" userId="2049968558b5efa4" providerId="LiveId" clId="{4A37B89E-0D66-4F20-BFDE-1F832AC751E9}" dt="2020-08-20T17:19:03.985" v="34" actId="26606"/>
          <ac:picMkLst>
            <pc:docMk/>
            <pc:sldMk cId="0" sldId="259"/>
            <ac:picMk id="7" creationId="{F61983C8-1E33-45DA-8F1B-3F3B3FB4FE3D}"/>
          </ac:picMkLst>
        </pc:picChg>
      </pc:sldChg>
      <pc:sldChg chg="modSp mod">
        <pc:chgData name="nakamura reiko" userId="2049968558b5efa4" providerId="LiveId" clId="{4A37B89E-0D66-4F20-BFDE-1F832AC751E9}" dt="2020-08-12T11:29:45.454" v="0" actId="1076"/>
        <pc:sldMkLst>
          <pc:docMk/>
          <pc:sldMk cId="0" sldId="336"/>
        </pc:sldMkLst>
        <pc:picChg chg="mod">
          <ac:chgData name="nakamura reiko" userId="2049968558b5efa4" providerId="LiveId" clId="{4A37B89E-0D66-4F20-BFDE-1F832AC751E9}" dt="2020-08-12T11:29:45.454" v="0" actId="1076"/>
          <ac:picMkLst>
            <pc:docMk/>
            <pc:sldMk cId="0" sldId="336"/>
            <ac:picMk id="6" creationId="{043C0D18-A048-4D77-B588-5E341BFF9EE5}"/>
          </ac:picMkLst>
        </pc:picChg>
      </pc:sldChg>
      <pc:sldChg chg="modSp mod">
        <pc:chgData name="nakamura reiko" userId="2049968558b5efa4" providerId="LiveId" clId="{4A37B89E-0D66-4F20-BFDE-1F832AC751E9}" dt="2020-08-16T11:52:45.416" v="23" actId="1076"/>
        <pc:sldMkLst>
          <pc:docMk/>
          <pc:sldMk cId="0" sldId="364"/>
        </pc:sldMkLst>
        <pc:picChg chg="mod">
          <ac:chgData name="nakamura reiko" userId="2049968558b5efa4" providerId="LiveId" clId="{4A37B89E-0D66-4F20-BFDE-1F832AC751E9}" dt="2020-08-16T11:52:45.416" v="23" actId="1076"/>
          <ac:picMkLst>
            <pc:docMk/>
            <pc:sldMk cId="0" sldId="364"/>
            <ac:picMk id="10" creationId="{9A310478-90F5-416D-8E04-841F2E6DF59B}"/>
          </ac:picMkLst>
        </pc:picChg>
      </pc:sldChg>
      <pc:sldChg chg="addSp delSp modSp mod">
        <pc:chgData name="nakamura reiko" userId="2049968558b5efa4" providerId="LiveId" clId="{4A37B89E-0D66-4F20-BFDE-1F832AC751E9}" dt="2020-08-20T17:42:42.292" v="47" actId="26606"/>
        <pc:sldMkLst>
          <pc:docMk/>
          <pc:sldMk cId="0" sldId="366"/>
        </pc:sldMkLst>
        <pc:picChg chg="add del mod">
          <ac:chgData name="nakamura reiko" userId="2049968558b5efa4" providerId="LiveId" clId="{4A37B89E-0D66-4F20-BFDE-1F832AC751E9}" dt="2020-08-20T17:42:38.115" v="45" actId="478"/>
          <ac:picMkLst>
            <pc:docMk/>
            <pc:sldMk cId="0" sldId="366"/>
            <ac:picMk id="3" creationId="{5D89A94F-991C-4874-B47E-EF0E2A7504C0}"/>
          </ac:picMkLst>
        </pc:picChg>
        <pc:picChg chg="del">
          <ac:chgData name="nakamura reiko" userId="2049968558b5efa4" providerId="LiveId" clId="{4A37B89E-0D66-4F20-BFDE-1F832AC751E9}" dt="2020-08-20T17:36:30.506" v="40" actId="478"/>
          <ac:picMkLst>
            <pc:docMk/>
            <pc:sldMk cId="0" sldId="366"/>
            <ac:picMk id="4" creationId="{00BC3574-DB56-4815-93C8-760C5CC82590}"/>
          </ac:picMkLst>
        </pc:picChg>
        <pc:picChg chg="add mod">
          <ac:chgData name="nakamura reiko" userId="2049968558b5efa4" providerId="LiveId" clId="{4A37B89E-0D66-4F20-BFDE-1F832AC751E9}" dt="2020-08-20T17:42:42.292" v="47" actId="26606"/>
          <ac:picMkLst>
            <pc:docMk/>
            <pc:sldMk cId="0" sldId="366"/>
            <ac:picMk id="4" creationId="{76EBFC8D-5F31-4377-9C62-E6B1ABCC6A2B}"/>
          </ac:picMkLst>
        </pc:picChg>
      </pc:sldChg>
      <pc:sldChg chg="modSp mod">
        <pc:chgData name="nakamura reiko" userId="2049968558b5efa4" providerId="LiveId" clId="{4A37B89E-0D66-4F20-BFDE-1F832AC751E9}" dt="2020-08-16T11:52:39.622" v="22" actId="1076"/>
        <pc:sldMkLst>
          <pc:docMk/>
          <pc:sldMk cId="0" sldId="384"/>
        </pc:sldMkLst>
        <pc:picChg chg="mod">
          <ac:chgData name="nakamura reiko" userId="2049968558b5efa4" providerId="LiveId" clId="{4A37B89E-0D66-4F20-BFDE-1F832AC751E9}" dt="2020-08-16T11:52:39.622" v="22" actId="1076"/>
          <ac:picMkLst>
            <pc:docMk/>
            <pc:sldMk cId="0" sldId="384"/>
            <ac:picMk id="6" creationId="{17CEE46B-062E-4355-9BBA-E1A9CE784467}"/>
          </ac:picMkLst>
        </pc:picChg>
      </pc:sldChg>
      <pc:sldChg chg="modSp mod">
        <pc:chgData name="nakamura reiko" userId="2049968558b5efa4" providerId="LiveId" clId="{4A37B89E-0D66-4F20-BFDE-1F832AC751E9}" dt="2020-08-16T11:52:14.439" v="20" actId="1076"/>
        <pc:sldMkLst>
          <pc:docMk/>
          <pc:sldMk cId="0" sldId="385"/>
        </pc:sldMkLst>
        <pc:picChg chg="mod">
          <ac:chgData name="nakamura reiko" userId="2049968558b5efa4" providerId="LiveId" clId="{4A37B89E-0D66-4F20-BFDE-1F832AC751E9}" dt="2020-08-16T11:52:14.439" v="20" actId="1076"/>
          <ac:picMkLst>
            <pc:docMk/>
            <pc:sldMk cId="0" sldId="385"/>
            <ac:picMk id="6" creationId="{678B557F-06FA-4F11-BD5C-E3B967B0A9B2}"/>
          </ac:picMkLst>
        </pc:picChg>
      </pc:sldChg>
      <pc:sldChg chg="addSp delSp modSp mod">
        <pc:chgData name="nakamura reiko" userId="2049968558b5efa4" providerId="LiveId" clId="{4A37B89E-0D66-4F20-BFDE-1F832AC751E9}" dt="2020-08-15T05:23:46.523" v="18" actId="1035"/>
        <pc:sldMkLst>
          <pc:docMk/>
          <pc:sldMk cId="0" sldId="392"/>
        </pc:sldMkLst>
        <pc:spChg chg="mod">
          <ac:chgData name="nakamura reiko" userId="2049968558b5efa4" providerId="LiveId" clId="{4A37B89E-0D66-4F20-BFDE-1F832AC751E9}" dt="2020-08-15T05:23:24.061" v="5" actId="20577"/>
          <ac:spMkLst>
            <pc:docMk/>
            <pc:sldMk cId="0" sldId="392"/>
            <ac:spMk id="13" creationId="{E2D8B919-0A61-491A-AE39-645E6153AB8C}"/>
          </ac:spMkLst>
        </pc:spChg>
        <pc:spChg chg="del mod">
          <ac:chgData name="nakamura reiko" userId="2049968558b5efa4" providerId="LiveId" clId="{4A37B89E-0D66-4F20-BFDE-1F832AC751E9}" dt="2020-08-15T05:23:17.102" v="3" actId="478"/>
          <ac:spMkLst>
            <pc:docMk/>
            <pc:sldMk cId="0" sldId="392"/>
            <ac:spMk id="15" creationId="{8FA4D6F1-A440-4F98-8973-A5E4A894F0F8}"/>
          </ac:spMkLst>
        </pc:spChg>
        <pc:spChg chg="del mod">
          <ac:chgData name="nakamura reiko" userId="2049968558b5efa4" providerId="LiveId" clId="{4A37B89E-0D66-4F20-BFDE-1F832AC751E9}" dt="2020-08-15T05:23:27.152" v="6" actId="478"/>
          <ac:spMkLst>
            <pc:docMk/>
            <pc:sldMk cId="0" sldId="392"/>
            <ac:spMk id="67586" creationId="{D1C4D87C-7CD2-424D-B602-C37E1EDA8231}"/>
          </ac:spMkLst>
        </pc:spChg>
        <pc:spChg chg="del">
          <ac:chgData name="nakamura reiko" userId="2049968558b5efa4" providerId="LiveId" clId="{4A37B89E-0D66-4F20-BFDE-1F832AC751E9}" dt="2020-08-15T05:23:27.152" v="6" actId="478"/>
          <ac:spMkLst>
            <pc:docMk/>
            <pc:sldMk cId="0" sldId="392"/>
            <ac:spMk id="67589" creationId="{2B7B7119-0029-42C5-BE79-1B14958EA5A4}"/>
          </ac:spMkLst>
        </pc:spChg>
        <pc:grpChg chg="del">
          <ac:chgData name="nakamura reiko" userId="2049968558b5efa4" providerId="LiveId" clId="{4A37B89E-0D66-4F20-BFDE-1F832AC751E9}" dt="2020-08-15T05:23:27.152" v="6" actId="478"/>
          <ac:grpSpMkLst>
            <pc:docMk/>
            <pc:sldMk cId="0" sldId="392"/>
            <ac:grpSpMk id="9" creationId="{67CBDD23-3E0D-403A-B7A4-C678089B8C8D}"/>
          </ac:grpSpMkLst>
        </pc:grpChg>
        <pc:picChg chg="add mod">
          <ac:chgData name="nakamura reiko" userId="2049968558b5efa4" providerId="LiveId" clId="{4A37B89E-0D66-4F20-BFDE-1F832AC751E9}" dt="2020-08-15T05:23:46.523" v="18" actId="1035"/>
          <ac:picMkLst>
            <pc:docMk/>
            <pc:sldMk cId="0" sldId="392"/>
            <ac:picMk id="3" creationId="{E6DEFF0C-E782-4144-A191-3FE662D5BE37}"/>
          </ac:picMkLst>
        </pc:picChg>
      </pc:sldChg>
      <pc:sldChg chg="addSp delSp modSp mod">
        <pc:chgData name="nakamura reiko" userId="2049968558b5efa4" providerId="LiveId" clId="{4A37B89E-0D66-4F20-BFDE-1F832AC751E9}" dt="2020-08-20T17:24:25.227" v="39" actId="26606"/>
        <pc:sldMkLst>
          <pc:docMk/>
          <pc:sldMk cId="3063676019" sldId="396"/>
        </pc:sldMkLst>
        <pc:picChg chg="del">
          <ac:chgData name="nakamura reiko" userId="2049968558b5efa4" providerId="LiveId" clId="{4A37B89E-0D66-4F20-BFDE-1F832AC751E9}" dt="2020-08-20T17:18:06.822" v="24" actId="478"/>
          <ac:picMkLst>
            <pc:docMk/>
            <pc:sldMk cId="3063676019" sldId="396"/>
            <ac:picMk id="3" creationId="{ABB29F05-88EF-43C4-A5E7-6C8DFE9C0ECE}"/>
          </ac:picMkLst>
        </pc:picChg>
        <pc:picChg chg="add mod">
          <ac:chgData name="nakamura reiko" userId="2049968558b5efa4" providerId="LiveId" clId="{4A37B89E-0D66-4F20-BFDE-1F832AC751E9}" dt="2020-08-20T17:24:25.227" v="39" actId="26606"/>
          <ac:picMkLst>
            <pc:docMk/>
            <pc:sldMk cId="3063676019" sldId="396"/>
            <ac:picMk id="3" creationId="{FDEC3D20-9060-4948-82C2-2BBF12CBC8E7}"/>
          </ac:picMkLst>
        </pc:picChg>
        <pc:picChg chg="add del mod">
          <ac:chgData name="nakamura reiko" userId="2049968558b5efa4" providerId="LiveId" clId="{4A37B89E-0D66-4F20-BFDE-1F832AC751E9}" dt="2020-08-20T17:24:20.302" v="35" actId="478"/>
          <ac:picMkLst>
            <pc:docMk/>
            <pc:sldMk cId="3063676019" sldId="396"/>
            <ac:picMk id="4" creationId="{CD8A8E12-8677-417F-AF6B-9860635CD036}"/>
          </ac:picMkLst>
        </pc:picChg>
        <pc:picChg chg="mod">
          <ac:chgData name="nakamura reiko" userId="2049968558b5efa4" providerId="LiveId" clId="{4A37B89E-0D66-4F20-BFDE-1F832AC751E9}" dt="2020-08-16T11:52:10.882" v="19" actId="1076"/>
          <ac:picMkLst>
            <pc:docMk/>
            <pc:sldMk cId="3063676019" sldId="396"/>
            <ac:picMk id="6" creationId="{A8A3F706-128F-4150-B017-8F6E07F8ACAA}"/>
          </ac:picMkLst>
        </pc:picChg>
      </pc:sldChg>
      <pc:sldChg chg="addSp delSp modSp add mod modClrScheme chgLayout">
        <pc:chgData name="nakamura reiko" userId="2049968558b5efa4" providerId="LiveId" clId="{4A37B89E-0D66-4F20-BFDE-1F832AC751E9}" dt="2020-08-20T17:43:05.310" v="50" actId="26606"/>
        <pc:sldMkLst>
          <pc:docMk/>
          <pc:sldMk cId="451106952" sldId="397"/>
        </pc:sldMkLst>
        <pc:spChg chg="add del mod">
          <ac:chgData name="nakamura reiko" userId="2049968558b5efa4" providerId="LiveId" clId="{4A37B89E-0D66-4F20-BFDE-1F832AC751E9}" dt="2020-08-20T17:43:05.310" v="50" actId="26606"/>
          <ac:spMkLst>
            <pc:docMk/>
            <pc:sldMk cId="451106952" sldId="397"/>
            <ac:spMk id="9" creationId="{2F3497B2-48ED-4DC4-B3FC-355941F5CBE2}"/>
          </ac:spMkLst>
        </pc:spChg>
        <pc:spChg chg="add del mod">
          <ac:chgData name="nakamura reiko" userId="2049968558b5efa4" providerId="LiveId" clId="{4A37B89E-0D66-4F20-BFDE-1F832AC751E9}" dt="2020-08-20T17:43:05.310" v="50" actId="26606"/>
          <ac:spMkLst>
            <pc:docMk/>
            <pc:sldMk cId="451106952" sldId="397"/>
            <ac:spMk id="11" creationId="{E5DAE6A6-11CB-4B3F-BE2E-330253CB3660}"/>
          </ac:spMkLst>
        </pc:spChg>
        <pc:spChg chg="add del mod">
          <ac:chgData name="nakamura reiko" userId="2049968558b5efa4" providerId="LiveId" clId="{4A37B89E-0D66-4F20-BFDE-1F832AC751E9}" dt="2020-08-20T17:43:05.310" v="50" actId="26606"/>
          <ac:spMkLst>
            <pc:docMk/>
            <pc:sldMk cId="451106952" sldId="397"/>
            <ac:spMk id="13" creationId="{F162C3F0-0ACB-4370-8A7B-6E78868FF4E6}"/>
          </ac:spMkLst>
        </pc:spChg>
        <pc:picChg chg="mod">
          <ac:chgData name="nakamura reiko" userId="2049968558b5efa4" providerId="LiveId" clId="{4A37B89E-0D66-4F20-BFDE-1F832AC751E9}" dt="2020-08-20T17:43:05.310" v="50" actId="26606"/>
          <ac:picMkLst>
            <pc:docMk/>
            <pc:sldMk cId="451106952" sldId="397"/>
            <ac:picMk id="4" creationId="{76EBFC8D-5F31-4377-9C62-E6B1ABCC6A2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5784D1A8-D01E-4F3D-BF10-3D3F7522EE6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737" tIns="45368" rIns="90737" bIns="4536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FC83FCFA-5156-49C7-812E-0D355E1A06B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737" tIns="45368" rIns="90737" bIns="4536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6652A249-7ED9-450F-95A7-DF390286FD2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737" tIns="45368" rIns="90737" bIns="4536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B4778DDE-D658-49CE-ADEF-CE7B039C57D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737" tIns="45368" rIns="90737" bIns="45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400ACB65-74DF-4F89-81D0-7C2B8E59A5D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FF560FFB-32D2-4A8F-9E02-AFE0B627671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737" tIns="45368" rIns="90737" bIns="4536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094A93F2-FF4C-4F18-ACA6-F05D8A0ADB3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737" tIns="45368" rIns="90737" bIns="4536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424B772-37F7-4923-8AC3-509241A0F51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E898D9DA-D782-4D58-B994-600D5B904D8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737" tIns="45368" rIns="90737" bIns="45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5542" name="Rectangle 6">
            <a:extLst>
              <a:ext uri="{FF2B5EF4-FFF2-40B4-BE49-F238E27FC236}">
                <a16:creationId xmlns:a16="http://schemas.microsoft.com/office/drawing/2014/main" id="{1FEDEFB9-DFED-48E8-BF27-803A50A54DD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737" tIns="45368" rIns="90737" bIns="4536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5543" name="Rectangle 7">
            <a:extLst>
              <a:ext uri="{FF2B5EF4-FFF2-40B4-BE49-F238E27FC236}">
                <a16:creationId xmlns:a16="http://schemas.microsoft.com/office/drawing/2014/main" id="{2AC829EC-0139-4AA5-8ADE-E9D28579F9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737" tIns="45368" rIns="90737" bIns="45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7734FD70-540F-493A-AE72-0DD770D6B6C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-128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22D6FA1B-5C4F-4941-8463-80E8CD4E18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37641213" indent="-371871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1888" indent="-2238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5913" indent="-2238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39938" indent="-2238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7138" indent="-223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54338" indent="-223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11538" indent="-223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68738" indent="-223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7BEE24B8-881E-43C3-80B0-41A8ADF8C444}" type="slidenum">
              <a:rPr lang="en-US" altLang="ja-JP" smtClean="0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2</a:t>
            </a:fld>
            <a:endParaRPr lang="en-US" altLang="ja-JP">
              <a:ea typeface="ＭＳ Ｐゴシック" panose="020B0600070205080204" pitchFamily="34" charset="-128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5E96D432-098D-4B8D-8ADF-56957E7470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46A939D6-2FD5-464B-B31E-F0F73C941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スライド イメージ プレースホルダー 1">
            <a:extLst>
              <a:ext uri="{FF2B5EF4-FFF2-40B4-BE49-F238E27FC236}">
                <a16:creationId xmlns:a16="http://schemas.microsoft.com/office/drawing/2014/main" id="{5B967C89-623E-453D-8067-EDF7BC82D3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ノート プレースホルダー 2">
            <a:extLst>
              <a:ext uri="{FF2B5EF4-FFF2-40B4-BE49-F238E27FC236}">
                <a16:creationId xmlns:a16="http://schemas.microsoft.com/office/drawing/2014/main" id="{622D66A7-80A1-4502-B91D-CAE50EDD4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39940" name="スライド番号プレースホルダー 3">
            <a:extLst>
              <a:ext uri="{FF2B5EF4-FFF2-40B4-BE49-F238E27FC236}">
                <a16:creationId xmlns:a16="http://schemas.microsoft.com/office/drawing/2014/main" id="{4607845A-AE8D-4E6D-80BB-C0903EF41B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5013" indent="-280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1888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85913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39938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971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543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15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687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5D6353E-79A9-4966-8CF9-D2D83608E8E5}" type="slidenum">
              <a:rPr lang="en-US" altLang="ja-JP" smtClean="0"/>
              <a:pPr/>
              <a:t>28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34FD70-540F-493A-AE72-0DD770D6B6C6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6285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スライド イメージ プレースホルダー 1">
            <a:extLst>
              <a:ext uri="{FF2B5EF4-FFF2-40B4-BE49-F238E27FC236}">
                <a16:creationId xmlns:a16="http://schemas.microsoft.com/office/drawing/2014/main" id="{D998F764-7A39-423C-BC09-76ED566DD4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ノート プレースホルダー 2">
            <a:extLst>
              <a:ext uri="{FF2B5EF4-FFF2-40B4-BE49-F238E27FC236}">
                <a16:creationId xmlns:a16="http://schemas.microsoft.com/office/drawing/2014/main" id="{7CC7F1A1-E639-426D-9301-0453772B9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43012" name="スライド番号プレースホルダー 3">
            <a:extLst>
              <a:ext uri="{FF2B5EF4-FFF2-40B4-BE49-F238E27FC236}">
                <a16:creationId xmlns:a16="http://schemas.microsoft.com/office/drawing/2014/main" id="{80B43ACB-E45E-42D2-8436-F74592041A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1838" indent="-280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5538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76388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27238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F8D266-B0AC-4901-BF9F-C3991BB098F0}" type="slidenum">
              <a:rPr lang="en-US" altLang="ja-JP" smtClean="0"/>
              <a:pPr/>
              <a:t>30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スライド イメージ プレースホルダー 1">
            <a:extLst>
              <a:ext uri="{FF2B5EF4-FFF2-40B4-BE49-F238E27FC236}">
                <a16:creationId xmlns:a16="http://schemas.microsoft.com/office/drawing/2014/main" id="{6EFD73EE-6758-478E-AA73-C37424ED6F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ノート プレースホルダー 2">
            <a:extLst>
              <a:ext uri="{FF2B5EF4-FFF2-40B4-BE49-F238E27FC236}">
                <a16:creationId xmlns:a16="http://schemas.microsoft.com/office/drawing/2014/main" id="{CE7DF1B5-1A7B-4D06-9FF9-9CE0534F2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47108" name="スライド番号プレースホルダー 3">
            <a:extLst>
              <a:ext uri="{FF2B5EF4-FFF2-40B4-BE49-F238E27FC236}">
                <a16:creationId xmlns:a16="http://schemas.microsoft.com/office/drawing/2014/main" id="{83168EFD-1D6E-43EA-8393-F4EF5A8119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4376C4C-4F10-4C99-AA63-AF0397AA9CD4}" type="slidenum">
              <a:rPr lang="en-US" altLang="ja-JP" smtClean="0"/>
              <a:pPr/>
              <a:t>34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34FD70-540F-493A-AE72-0DD770D6B6C6}" type="slidenum">
              <a:rPr lang="en-US" altLang="ja-JP" smtClean="0"/>
              <a:pPr>
                <a:defRPr/>
              </a:pPr>
              <a:t>36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45784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スライド イメージ プレースホルダー 1">
            <a:extLst>
              <a:ext uri="{FF2B5EF4-FFF2-40B4-BE49-F238E27FC236}">
                <a16:creationId xmlns:a16="http://schemas.microsoft.com/office/drawing/2014/main" id="{F5C2B393-E7FE-4057-83CD-4A67935CEC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ノート プレースホルダー 2">
            <a:extLst>
              <a:ext uri="{FF2B5EF4-FFF2-40B4-BE49-F238E27FC236}">
                <a16:creationId xmlns:a16="http://schemas.microsoft.com/office/drawing/2014/main" id="{CEE34D42-F14E-41A1-B3CD-5C063457D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55300" name="スライド番号プレースホルダー 3">
            <a:extLst>
              <a:ext uri="{FF2B5EF4-FFF2-40B4-BE49-F238E27FC236}">
                <a16:creationId xmlns:a16="http://schemas.microsoft.com/office/drawing/2014/main" id="{E2BE5695-95C8-4D82-8B86-A716C0B09C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0C0D840-7DF0-4FC2-9A82-46A1936E557B}" type="slidenum">
              <a:rPr lang="en-US" altLang="ja-JP" smtClean="0"/>
              <a:pPr/>
              <a:t>41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スライド イメージ プレースホルダー 1">
            <a:extLst>
              <a:ext uri="{FF2B5EF4-FFF2-40B4-BE49-F238E27FC236}">
                <a16:creationId xmlns:a16="http://schemas.microsoft.com/office/drawing/2014/main" id="{EABA31CE-0551-4CBB-9806-43566987AB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ノート プレースホルダー 2">
            <a:extLst>
              <a:ext uri="{FF2B5EF4-FFF2-40B4-BE49-F238E27FC236}">
                <a16:creationId xmlns:a16="http://schemas.microsoft.com/office/drawing/2014/main" id="{441D3DBE-97E6-40BD-8F44-BFE9BD33C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57348" name="スライド番号プレースホルダー 3">
            <a:extLst>
              <a:ext uri="{FF2B5EF4-FFF2-40B4-BE49-F238E27FC236}">
                <a16:creationId xmlns:a16="http://schemas.microsoft.com/office/drawing/2014/main" id="{D7E4B3B6-6FB2-40DF-89DE-DD5B5EAF9F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5013" indent="-280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1888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85913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39938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971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543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15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687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4AE7DAB-0C28-41B3-A93A-EF96C5FA4B59}" type="slidenum">
              <a:rPr lang="en-US" altLang="ja-JP" smtClean="0"/>
              <a:pPr/>
              <a:t>42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ー 1">
            <a:extLst>
              <a:ext uri="{FF2B5EF4-FFF2-40B4-BE49-F238E27FC236}">
                <a16:creationId xmlns:a16="http://schemas.microsoft.com/office/drawing/2014/main" id="{5960E427-22C3-4653-9569-09B4C0177F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ノート プレースホルダー 2">
            <a:extLst>
              <a:ext uri="{FF2B5EF4-FFF2-40B4-BE49-F238E27FC236}">
                <a16:creationId xmlns:a16="http://schemas.microsoft.com/office/drawing/2014/main" id="{8A2593F2-6D95-4270-B1C1-1D4E5B225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60420" name="スライド番号プレースホルダー 3">
            <a:extLst>
              <a:ext uri="{FF2B5EF4-FFF2-40B4-BE49-F238E27FC236}">
                <a16:creationId xmlns:a16="http://schemas.microsoft.com/office/drawing/2014/main" id="{BFBBA700-7463-4BFA-B3C3-DC4C9A9535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6BD3975-568F-4A58-8FEE-24B5855C1EC9}" type="slidenum">
              <a:rPr lang="en-US" altLang="ja-JP" smtClean="0"/>
              <a:pPr/>
              <a:t>44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34FD70-540F-493A-AE72-0DD770D6B6C6}" type="slidenum">
              <a:rPr lang="en-US" altLang="ja-JP" smtClean="0"/>
              <a:pPr>
                <a:defRPr/>
              </a:pPr>
              <a:t>49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ー 1">
            <a:extLst>
              <a:ext uri="{FF2B5EF4-FFF2-40B4-BE49-F238E27FC236}">
                <a16:creationId xmlns:a16="http://schemas.microsoft.com/office/drawing/2014/main" id="{D7FA11CB-A2A7-4380-B648-1FF1E541E6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ノート プレースホルダー 2">
            <a:extLst>
              <a:ext uri="{FF2B5EF4-FFF2-40B4-BE49-F238E27FC236}">
                <a16:creationId xmlns:a16="http://schemas.microsoft.com/office/drawing/2014/main" id="{DAF494EC-F6BD-41A7-A203-5481BBAE7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68612" name="スライド番号プレースホルダー 3">
            <a:extLst>
              <a:ext uri="{FF2B5EF4-FFF2-40B4-BE49-F238E27FC236}">
                <a16:creationId xmlns:a16="http://schemas.microsoft.com/office/drawing/2014/main" id="{10C1E82E-7A8A-49C7-906C-EF514B7708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2475" indent="-2889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8875" indent="-2317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22425" indent="-2317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5975" indent="-2317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3175" indent="-231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00375" indent="-231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7575" indent="-231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4775" indent="-231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345473E-05FA-48C3-9DEE-E894A2913606}" type="slidenum">
              <a:rPr lang="en-US" altLang="ja-JP" smtClean="0"/>
              <a:pPr/>
              <a:t>51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55F2561E-A8C5-4EA8-ACBE-F500BC5FA0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37641213" indent="-371871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1888" indent="-2238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5913" indent="-2238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39938" indent="-2238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7138" indent="-223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54338" indent="-223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11538" indent="-223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68738" indent="-223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BEEE582F-9F4B-4DFD-8B69-05938767CD74}" type="slidenum">
              <a:rPr lang="en-US" altLang="ja-JP" smtClean="0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5</a:t>
            </a:fld>
            <a:endParaRPr lang="en-US" altLang="ja-JP">
              <a:ea typeface="ＭＳ Ｐゴシック" panose="020B0600070205080204" pitchFamily="34" charset="-128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69327321-50C9-4B86-B2C7-1228692817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C020649E-179B-4B3F-9832-AE3ACBDFBA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34FD70-540F-493A-AE72-0DD770D6B6C6}" type="slidenum">
              <a:rPr lang="en-US" altLang="ja-JP" smtClean="0"/>
              <a:pPr>
                <a:defRPr/>
              </a:pPr>
              <a:t>52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2702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スライド イメージ プレースホルダー 1">
            <a:extLst>
              <a:ext uri="{FF2B5EF4-FFF2-40B4-BE49-F238E27FC236}">
                <a16:creationId xmlns:a16="http://schemas.microsoft.com/office/drawing/2014/main" id="{34855FEF-CCF0-426C-B3CD-3EB199279D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ノート プレースホルダー 2">
            <a:extLst>
              <a:ext uri="{FF2B5EF4-FFF2-40B4-BE49-F238E27FC236}">
                <a16:creationId xmlns:a16="http://schemas.microsoft.com/office/drawing/2014/main" id="{335CE3B0-33AA-49F4-AEF7-E8E1E7133A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17412" name="スライド番号プレースホルダー 3">
            <a:extLst>
              <a:ext uri="{FF2B5EF4-FFF2-40B4-BE49-F238E27FC236}">
                <a16:creationId xmlns:a16="http://schemas.microsoft.com/office/drawing/2014/main" id="{16064EF5-8964-4A78-A5E0-A49D50FDF9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0DC39EA-52A0-44B9-B154-3229BA94788B}" type="slidenum">
              <a:rPr lang="en-US" altLang="ja-JP" smtClean="0"/>
              <a:pPr/>
              <a:t>12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ー 1">
            <a:extLst>
              <a:ext uri="{FF2B5EF4-FFF2-40B4-BE49-F238E27FC236}">
                <a16:creationId xmlns:a16="http://schemas.microsoft.com/office/drawing/2014/main" id="{0FA05375-BB7A-45DB-ADC2-15002E50E9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ノート プレースホルダー 2">
            <a:extLst>
              <a:ext uri="{FF2B5EF4-FFF2-40B4-BE49-F238E27FC236}">
                <a16:creationId xmlns:a16="http://schemas.microsoft.com/office/drawing/2014/main" id="{C1A416A0-29C4-4701-AF7F-64BE319F4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20484" name="スライド番号プレースホルダー 3">
            <a:extLst>
              <a:ext uri="{FF2B5EF4-FFF2-40B4-BE49-F238E27FC236}">
                <a16:creationId xmlns:a16="http://schemas.microsoft.com/office/drawing/2014/main" id="{0E719489-F93D-432B-953F-8624C3FF14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5013" indent="-280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1888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85913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39938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971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543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15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687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020FEB7-826F-49B0-AE57-52DDF8356F00}" type="slidenum">
              <a:rPr lang="en-US" altLang="ja-JP" smtClean="0"/>
              <a:pPr/>
              <a:t>14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スライド イメージ プレースホルダー 1">
            <a:extLst>
              <a:ext uri="{FF2B5EF4-FFF2-40B4-BE49-F238E27FC236}">
                <a16:creationId xmlns:a16="http://schemas.microsoft.com/office/drawing/2014/main" id="{585CA158-D77A-491E-8398-4E95A3A5C5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ノート プレースホルダー 2">
            <a:extLst>
              <a:ext uri="{FF2B5EF4-FFF2-40B4-BE49-F238E27FC236}">
                <a16:creationId xmlns:a16="http://schemas.microsoft.com/office/drawing/2014/main" id="{F38F6FFC-6131-4B22-BD34-EC277B75B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23556" name="スライド番号プレースホルダー 3">
            <a:extLst>
              <a:ext uri="{FF2B5EF4-FFF2-40B4-BE49-F238E27FC236}">
                <a16:creationId xmlns:a16="http://schemas.microsoft.com/office/drawing/2014/main" id="{F0F9B2BD-67B8-4246-9F1E-5EB64A57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5013" indent="-280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1888" indent="-2238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5913" indent="-2238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39938" indent="-2238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7138" indent="-223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54338" indent="-223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11538" indent="-223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68738" indent="-223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2F89EE07-45B9-4E6C-BAFA-B4D513018AAF}" type="slidenum">
              <a:rPr lang="en-US" altLang="ja-JP" smtClean="0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16</a:t>
            </a:fld>
            <a:endParaRPr lang="en-US" altLang="ja-JP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スライド イメージ プレースホルダー 1">
            <a:extLst>
              <a:ext uri="{FF2B5EF4-FFF2-40B4-BE49-F238E27FC236}">
                <a16:creationId xmlns:a16="http://schemas.microsoft.com/office/drawing/2014/main" id="{2A572515-53B9-4A4C-BF24-3D75088E4D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ノート プレースホルダー 2">
            <a:extLst>
              <a:ext uri="{FF2B5EF4-FFF2-40B4-BE49-F238E27FC236}">
                <a16:creationId xmlns:a16="http://schemas.microsoft.com/office/drawing/2014/main" id="{1C13D326-3626-477C-8BFF-D04CE6941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25604" name="スライド番号プレースホルダー 3">
            <a:extLst>
              <a:ext uri="{FF2B5EF4-FFF2-40B4-BE49-F238E27FC236}">
                <a16:creationId xmlns:a16="http://schemas.microsoft.com/office/drawing/2014/main" id="{FCC111E2-A6F7-4F4A-BA12-5797FB8A8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5013" indent="-280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1888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85913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39938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971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543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15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687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C9C443F-2654-470D-97A0-C91773D42D3A}" type="slidenum">
              <a:rPr lang="en-US" altLang="ja-JP" smtClean="0"/>
              <a:pPr/>
              <a:t>17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スライド イメージ プレースホルダー 1">
            <a:extLst>
              <a:ext uri="{FF2B5EF4-FFF2-40B4-BE49-F238E27FC236}">
                <a16:creationId xmlns:a16="http://schemas.microsoft.com/office/drawing/2014/main" id="{B465FE23-673B-4B0A-A08B-ABC58ECF8B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ノート プレースホルダー 2">
            <a:extLst>
              <a:ext uri="{FF2B5EF4-FFF2-40B4-BE49-F238E27FC236}">
                <a16:creationId xmlns:a16="http://schemas.microsoft.com/office/drawing/2014/main" id="{685705A2-F3F8-464F-8D70-6A07D52BF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29700" name="スライド番号プレースホルダー 3">
            <a:extLst>
              <a:ext uri="{FF2B5EF4-FFF2-40B4-BE49-F238E27FC236}">
                <a16:creationId xmlns:a16="http://schemas.microsoft.com/office/drawing/2014/main" id="{779E21BF-CCBC-4DBA-9B39-FC1F7B2FA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5013" indent="-280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1888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85913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39938" indent="-2238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971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543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15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68738" indent="-2238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3DEECF7-3410-49D4-92C9-96A91805CD71}" type="slidenum">
              <a:rPr lang="en-US" altLang="ja-JP" smtClean="0"/>
              <a:pPr/>
              <a:t>20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34FD70-540F-493A-AE72-0DD770D6B6C6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13271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 イメージ プレースホルダー 1">
            <a:extLst>
              <a:ext uri="{FF2B5EF4-FFF2-40B4-BE49-F238E27FC236}">
                <a16:creationId xmlns:a16="http://schemas.microsoft.com/office/drawing/2014/main" id="{5D3B67A0-4609-4636-8289-6B842B5BEB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ノート プレースホルダー 2">
            <a:extLst>
              <a:ext uri="{FF2B5EF4-FFF2-40B4-BE49-F238E27FC236}">
                <a16:creationId xmlns:a16="http://schemas.microsoft.com/office/drawing/2014/main" id="{C38489F2-0A55-4D2E-965A-2A20D6E93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35844" name="スライド番号プレースホルダー 3">
            <a:extLst>
              <a:ext uri="{FF2B5EF4-FFF2-40B4-BE49-F238E27FC236}">
                <a16:creationId xmlns:a16="http://schemas.microsoft.com/office/drawing/2014/main" id="{91B7C52F-E620-4E38-BEE7-4B8BCCBD3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35013" indent="-2809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31888" indent="-2238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85913" indent="-2238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39938" indent="-2238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97138" indent="-223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54338" indent="-223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11538" indent="-223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68738" indent="-223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590E3776-856A-44EE-AE2E-A3B9D8B99ADC}" type="slidenum">
              <a:rPr lang="en-US" altLang="ja-JP" smtClean="0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25</a:t>
            </a:fld>
            <a:endParaRPr lang="en-US" altLang="ja-JP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1E82D1-3B3A-4D47-9D48-076658EFC6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145AED-473E-45F9-A26E-9EA48BA7AF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BD1094-ABAE-4059-947A-3BBDFF1478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B2203-3A0A-4490-850E-332BEB4155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820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D5A0E6-2649-40CD-8A14-919273BA04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7027FF-78DD-43E9-90E1-6662DC99F3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DD5EF9-15FA-4E47-91E8-D78ABF1FCE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E5D3E-6A74-49DB-BCDE-565C93AEDCA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6636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904EA1-BDE6-4B38-843D-E1E524CCDF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B80152-B819-48E9-855D-9F5CF50BEF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51B109-A669-4B9F-8F45-7D237B6DF9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DD3CA-711E-4A7B-B3DE-671A8C3642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8627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2EC737-3702-4570-88D7-EB9B7600E6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9D82C1-16BE-492D-AF9C-9550A88931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EA01A9-C6FF-4DB8-915B-85E69A66C4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AA21D-0312-45EF-AED1-6006DD89A54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7534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08A4F2-A03E-436C-A6E5-5FAA1DB3C2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44052E-BFDD-4722-B100-AD555DDECB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45DC27-A998-4D81-BC0A-15D749291A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2D8E9-A76C-45C1-B70B-D0A269BA436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6520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06CB71-3916-4330-92E8-C4111C62A3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8F28C-2C74-4EF9-8B52-BBBAFB1A8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D6D12A-FDF8-454F-B1E9-12B893AE6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79435-DDCF-4AC6-BA42-C4EB225FC74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7030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DBB50D-673A-48DF-BAD6-34BA8810BC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9B78B0-631E-4F95-87C6-E3F6DEBDA9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0D230BE-A47E-4987-B848-E312D4FC0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5EE38-52C2-452D-880C-DA1D50BB0EA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6379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71F2A9-8875-466F-B683-60A00952D3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C7D5571-59C5-4EBA-9974-E21F31A81D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43E8E4F-76FA-4F86-92C1-437234C35C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70F76-BCB8-421D-85D1-C0D1594FE1F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7892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312126-F067-4798-8853-FECD71FCA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15EF68-A364-4D77-A167-8BCDC57D8D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AF83422-062D-4917-A625-1EF08BA5BF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2130C-F7C9-44E6-A83D-54826DF47E9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315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C7D58A-4E40-407C-94C9-D8A3CA95BA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74D3BE-64FD-4D10-8E91-52E8D634DE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9CEB59-ECDF-46A3-8CC1-138BF26F89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DC9DF-BBA0-49FC-9FEB-40B078083EF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076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D50EDB-EC6C-43B1-9642-4B1F0D0D49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D262A8-8C5D-4167-A355-1EE5F48CAC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9EFD9D-5B27-4CFF-98A9-CAD51CDF6F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8653D-99E3-46F0-AD44-1976E7E0F85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013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89CA1F5-E178-4139-9B95-ABFA283916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A6B1500-20BE-4253-9C5E-F1CC27D5A7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A960685-C5D7-4E00-8229-BDBD863BFD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8B3F6DC-2DC9-4823-B55D-45E0D44A03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C588557-9CFF-4C5E-924D-F3AD3053D6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8B623CFA-DCBE-4525-91A9-1E3171C3A76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タイトル 1">
            <a:extLst>
              <a:ext uri="{FF2B5EF4-FFF2-40B4-BE49-F238E27FC236}">
                <a16:creationId xmlns:a16="http://schemas.microsoft.com/office/drawing/2014/main" id="{E064C253-4DA2-EA4D-8630-5DDE1D7C40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81820" y="301562"/>
            <a:ext cx="4780359" cy="681038"/>
          </a:xfrm>
        </p:spPr>
        <p:txBody>
          <a:bodyPr/>
          <a:lstStyle/>
          <a:p>
            <a:r>
              <a:rPr lang="ja-JP" altLang="en-US" dirty="0"/>
              <a:t>本日の予定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74BDEB9-7577-2F4D-A012-0F52C8462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986" y="1119125"/>
            <a:ext cx="8147248" cy="57388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ja-JP" dirty="0"/>
              <a:t>10</a:t>
            </a:r>
            <a:r>
              <a:rPr lang="ja-JP" altLang="en-US" dirty="0"/>
              <a:t>：</a:t>
            </a:r>
            <a:r>
              <a:rPr lang="en-US" altLang="ja-JP" dirty="0"/>
              <a:t>00〜</a:t>
            </a:r>
            <a:r>
              <a:rPr lang="ja-JP" altLang="en-US" dirty="0"/>
              <a:t>　　　　オリエンテーション</a:t>
            </a:r>
            <a:endParaRPr lang="en-US" altLang="ja-JP" dirty="0"/>
          </a:p>
          <a:p>
            <a:pPr>
              <a:defRPr/>
            </a:pPr>
            <a:r>
              <a:rPr lang="en-US" altLang="ja-JP" dirty="0"/>
              <a:t>10</a:t>
            </a:r>
            <a:r>
              <a:rPr lang="ja-JP" altLang="en-US" dirty="0"/>
              <a:t>：</a:t>
            </a:r>
            <a:r>
              <a:rPr lang="en-US" altLang="ja-JP" dirty="0"/>
              <a:t>05〜</a:t>
            </a:r>
            <a:r>
              <a:rPr lang="ja-JP" altLang="en-US" dirty="0"/>
              <a:t>　　  講義　</a:t>
            </a:r>
            <a:r>
              <a:rPr lang="en-US" altLang="ja-JP" dirty="0"/>
              <a:t>①</a:t>
            </a:r>
            <a:r>
              <a:rPr lang="ja-JP" altLang="en-US" dirty="0"/>
              <a:t>   教本　</a:t>
            </a:r>
            <a:r>
              <a:rPr lang="en-US" altLang="ja-JP" dirty="0"/>
              <a:t>p</a:t>
            </a:r>
            <a:r>
              <a:rPr lang="ja-JP" altLang="en-US" dirty="0"/>
              <a:t>３</a:t>
            </a:r>
            <a:r>
              <a:rPr lang="en-US" altLang="ja-JP" dirty="0"/>
              <a:t>〜18</a:t>
            </a:r>
          </a:p>
          <a:p>
            <a:pPr>
              <a:defRPr/>
            </a:pPr>
            <a:r>
              <a:rPr lang="en-US" altLang="ja-JP" dirty="0"/>
              <a:t>11</a:t>
            </a:r>
            <a:r>
              <a:rPr lang="ja-JP" altLang="en-US" dirty="0"/>
              <a:t>：</a:t>
            </a:r>
            <a:r>
              <a:rPr lang="en-US" altLang="ja-JP" dirty="0"/>
              <a:t>20〜</a:t>
            </a:r>
            <a:r>
              <a:rPr lang="ja-JP" altLang="en-US" dirty="0"/>
              <a:t>　　　講義　</a:t>
            </a:r>
            <a:r>
              <a:rPr lang="en-US" altLang="ja-JP" dirty="0"/>
              <a:t>②</a:t>
            </a:r>
            <a:r>
              <a:rPr lang="ja-JP" altLang="en-US" dirty="0"/>
              <a:t>  教本　</a:t>
            </a:r>
            <a:r>
              <a:rPr lang="en-US" altLang="ja-JP" dirty="0"/>
              <a:t>p19〜34</a:t>
            </a:r>
          </a:p>
          <a:p>
            <a:pPr>
              <a:defRPr/>
            </a:pPr>
            <a:r>
              <a:rPr lang="en-US" altLang="ja-JP" dirty="0"/>
              <a:t>12</a:t>
            </a:r>
            <a:r>
              <a:rPr lang="ja-JP" altLang="en-US" dirty="0"/>
              <a:t>：</a:t>
            </a:r>
            <a:r>
              <a:rPr lang="en-US" altLang="ja-JP" dirty="0"/>
              <a:t>15〜</a:t>
            </a:r>
            <a:r>
              <a:rPr lang="ja-JP" altLang="en-US" dirty="0"/>
              <a:t>　　　講義　</a:t>
            </a:r>
            <a:r>
              <a:rPr lang="en-US" altLang="ja-JP" dirty="0"/>
              <a:t>③</a:t>
            </a:r>
            <a:r>
              <a:rPr lang="ja-JP" altLang="en-US" dirty="0"/>
              <a:t>  教本　</a:t>
            </a:r>
            <a:r>
              <a:rPr lang="en-US" altLang="ja-JP" dirty="0"/>
              <a:t>p35〜46</a:t>
            </a:r>
          </a:p>
          <a:p>
            <a:pPr marL="0" indent="0">
              <a:buNone/>
              <a:defRPr/>
            </a:pPr>
            <a:r>
              <a:rPr lang="ja-JP" altLang="en-US" dirty="0"/>
              <a:t>　</a:t>
            </a:r>
            <a:r>
              <a:rPr lang="en-US" altLang="ja-JP" sz="1200" dirty="0">
                <a:solidFill>
                  <a:srgbClr val="FF0000"/>
                </a:solidFill>
              </a:rPr>
              <a:t>※</a:t>
            </a:r>
            <a:r>
              <a:rPr lang="ja-JP" altLang="en-US" sz="1200" dirty="0">
                <a:solidFill>
                  <a:srgbClr val="FF0000"/>
                </a:solidFill>
              </a:rPr>
              <a:t>講義と講義の間に適宜休憩を挟みます。</a:t>
            </a:r>
            <a:endParaRPr lang="en-US" altLang="ja-JP" dirty="0"/>
          </a:p>
          <a:p>
            <a:pPr>
              <a:defRPr/>
            </a:pPr>
            <a:r>
              <a:rPr lang="ja-JP" altLang="en-US" dirty="0"/>
              <a:t>１</a:t>
            </a:r>
            <a:r>
              <a:rPr lang="en-US" altLang="ja-JP" dirty="0"/>
              <a:t>2</a:t>
            </a:r>
            <a:r>
              <a:rPr lang="ja-JP" altLang="en-US" dirty="0"/>
              <a:t>：</a:t>
            </a:r>
            <a:r>
              <a:rPr lang="en-US" altLang="ja-JP" dirty="0"/>
              <a:t>50〜</a:t>
            </a:r>
            <a:r>
              <a:rPr lang="ja-JP" altLang="en-US" dirty="0"/>
              <a:t>１３：</a:t>
            </a:r>
            <a:r>
              <a:rPr lang="en-US" altLang="ja-JP" dirty="0"/>
              <a:t>10</a:t>
            </a:r>
            <a:r>
              <a:rPr lang="ja-JP" altLang="en-US" dirty="0"/>
              <a:t>    （</a:t>
            </a:r>
            <a:r>
              <a:rPr lang="en-US" altLang="ja-JP" dirty="0"/>
              <a:t>20</a:t>
            </a:r>
            <a:r>
              <a:rPr lang="ja-JP" altLang="en-US" dirty="0"/>
              <a:t>分間の休憩）</a:t>
            </a:r>
            <a:endParaRPr lang="en-US" altLang="ja-JP" dirty="0"/>
          </a:p>
          <a:p>
            <a:pPr marL="0" indent="0">
              <a:buNone/>
              <a:defRPr/>
            </a:pPr>
            <a:r>
              <a:rPr lang="ja-JP" altLang="en-US" dirty="0"/>
              <a:t>　　　　　 復習タイム（各自まとめをしましょう）</a:t>
            </a:r>
            <a:endParaRPr lang="en-US" altLang="ja-JP" dirty="0"/>
          </a:p>
          <a:p>
            <a:pPr marL="0" indent="0">
              <a:buNone/>
              <a:defRPr/>
            </a:pPr>
            <a:r>
              <a:rPr lang="ja-JP" altLang="en-US" dirty="0"/>
              <a:t>１</a:t>
            </a:r>
            <a:r>
              <a:rPr lang="en-US" altLang="ja-JP" dirty="0"/>
              <a:t>3</a:t>
            </a:r>
            <a:r>
              <a:rPr lang="ja-JP" altLang="en-US" dirty="0"/>
              <a:t>：</a:t>
            </a:r>
            <a:r>
              <a:rPr lang="en-US" altLang="ja-JP" dirty="0"/>
              <a:t>10</a:t>
            </a:r>
            <a:r>
              <a:rPr lang="ja-JP" altLang="en-US" dirty="0"/>
              <a:t>から検定　（</a:t>
            </a:r>
            <a:r>
              <a:rPr lang="en-US" altLang="ja-JP" dirty="0"/>
              <a:t>40</a:t>
            </a:r>
            <a:r>
              <a:rPr lang="ja-JP" altLang="en-US" dirty="0"/>
              <a:t>分間）　</a:t>
            </a:r>
            <a:r>
              <a:rPr lang="en-US" altLang="ja-JP" sz="1500" b="1" dirty="0">
                <a:solidFill>
                  <a:srgbClr val="FF0000"/>
                </a:solidFill>
              </a:rPr>
              <a:t>Google</a:t>
            </a:r>
            <a:r>
              <a:rPr lang="ja-JP" altLang="en-US" sz="1500" b="1" dirty="0">
                <a:solidFill>
                  <a:srgbClr val="FF0000"/>
                </a:solidFill>
              </a:rPr>
              <a:t>フォームを利用いたします。</a:t>
            </a:r>
            <a:endParaRPr lang="en-US" altLang="ja-JP" sz="15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en-US" altLang="ja-JP" dirty="0"/>
          </a:p>
          <a:p>
            <a:pPr marL="0" indent="0">
              <a:buNone/>
              <a:defRPr/>
            </a:pPr>
            <a:r>
              <a:rPr lang="ja-JP" altLang="en-US" sz="1500" dirty="0">
                <a:solidFill>
                  <a:srgbClr val="FF0000"/>
                </a:solidFill>
              </a:rPr>
              <a:t>講義中のご質問はチャットにてお願いいたします。休憩中に確認いたします。</a:t>
            </a:r>
            <a:endParaRPr lang="en-US" altLang="ja-JP" sz="15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ja-JP" altLang="en-US" sz="1500" dirty="0">
                <a:solidFill>
                  <a:srgbClr val="FF0000"/>
                </a:solidFill>
              </a:rPr>
              <a:t>ご質問の回答は内容に応じて対応いたします。</a:t>
            </a:r>
            <a:endParaRPr lang="en-US" altLang="ja-JP" sz="1500" dirty="0">
              <a:solidFill>
                <a:srgbClr val="FF0000"/>
              </a:solidFill>
            </a:endParaRPr>
          </a:p>
        </p:txBody>
      </p:sp>
      <p:sp>
        <p:nvSpPr>
          <p:cNvPr id="81923" name="スライド番号プレースホルダー 3">
            <a:extLst>
              <a:ext uri="{FF2B5EF4-FFF2-40B4-BE49-F238E27FC236}">
                <a16:creationId xmlns:a16="http://schemas.microsoft.com/office/drawing/2014/main" id="{54090755-3E60-AF47-8D47-3148FBBA50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7C39F97-E37E-0540-9A99-517783B24782}" type="slidenum">
              <a:rPr lang="en-US" altLang="ja-JP" smtClean="0"/>
              <a:pPr/>
              <a:t>1</a:t>
            </a:fld>
            <a:endParaRPr lang="en-US" altLang="ja-JP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1E3B5B-6726-4829-8EE3-83C51078D5D4}"/>
              </a:ext>
            </a:extLst>
          </p:cNvPr>
          <p:cNvSpPr txBox="1"/>
          <p:nvPr/>
        </p:nvSpPr>
        <p:spPr bwMode="auto">
          <a:xfrm>
            <a:off x="17463" y="6583363"/>
            <a:ext cx="2825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1200" b="1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50" charset="-128"/>
              </a:rPr>
              <a:t>第</a:t>
            </a:r>
            <a:r>
              <a:rPr lang="en-US" altLang="ja-JP" sz="1200" b="1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50" charset="-128"/>
              </a:rPr>
              <a:t>23</a:t>
            </a:r>
            <a:r>
              <a:rPr lang="ja-JP" altLang="en-US" sz="1200" b="1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50" charset="-128"/>
              </a:rPr>
              <a:t>回　</a:t>
            </a:r>
            <a:r>
              <a:rPr lang="en-US" altLang="ja-JP" sz="1200" b="1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50" charset="-128"/>
              </a:rPr>
              <a:t>C.P.A.</a:t>
            </a:r>
            <a:r>
              <a:rPr lang="ja-JP" altLang="en-US" sz="1200" b="1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50" charset="-128"/>
              </a:rPr>
              <a:t>チーズ検定試験講習会</a:t>
            </a:r>
          </a:p>
        </p:txBody>
      </p:sp>
    </p:spTree>
    <p:extLst>
      <p:ext uri="{BB962C8B-B14F-4D97-AF65-F5344CB8AC3E}">
        <p14:creationId xmlns:p14="http://schemas.microsoft.com/office/powerpoint/2010/main" val="1112814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E40451A-EBBF-43E6-88E4-7A2072C7B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7617BAD-62F8-40BE-8C84-5DCBB53AB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D767BA1-CCA6-4508-8B21-8CC96E4B7A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017600FE-5473-4484-9810-70B816C9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75990B-762F-4288-BE29-B76C16241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F07991A-EDBA-4303-92C3-B1A5BD0DD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27" y="-57122"/>
            <a:ext cx="9211227" cy="691512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DECD973-0F50-4C2E-8756-99DEF78D5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21933" cy="68746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0D45BEF-77E6-4837-9021-FE30A6DE6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83" y="68263"/>
            <a:ext cx="8873235" cy="672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EC78DDF-520C-4D02-A0FB-A31216592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9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DBB1991-3869-4E8D-8E0A-A4FC6204A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27" y="15475"/>
            <a:ext cx="9164728" cy="68425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2702462-A442-4C9D-B299-3B75F65BF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675" cy="68657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67EC1FA0-A665-426C-A2FE-D5F52BE6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0BE9DDF-8723-4AD0-8318-0A371B57E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8F2AAF8-D088-4CBE-87D4-7DEDE90DE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9" y="-22238"/>
            <a:ext cx="9114541" cy="68802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24D104B6-D16F-4399-904F-85FD946323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E657303-099C-4E44-959E-350B231F5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" y="-49113"/>
            <a:ext cx="9079440" cy="690711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8209DE5-FABC-42B2-8F06-A8AEC7CD1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03" y="68263"/>
            <a:ext cx="8932195" cy="672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CE3F7A2-9C7D-4FC8-9276-47C5D4D7E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50AF2C0-BEFF-46C1-AF89-CB2688550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"/>
            <a:ext cx="9120393" cy="682255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E6284A8-03F7-4D2B-AABA-9F81B83C1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344B30B-E24A-478B-A22C-391998AD1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049FCD3E-9288-4204-8763-F89D857AC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3401CFCD-FBDE-403F-8608-F6BB755FB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A48175C-19BA-4E48-B7CA-7C16B17A76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E90E7D4-C010-4385-896D-0D072B69A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283CD513-893B-4A64-975B-917758F1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A2C8766-1912-4990-9E83-9C6D0ABC0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687"/>
            <a:ext cx="9144000" cy="691137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76B8C03-7986-4B42-9CAB-A400FF39D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7" y="68263"/>
            <a:ext cx="8961967" cy="672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7988EE60-254B-447E-AA78-F24F4C2D51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346"/>
          <a:stretch/>
        </p:blipFill>
        <p:spPr>
          <a:xfrm>
            <a:off x="90488" y="68263"/>
            <a:ext cx="9053512" cy="672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6EBFC8D-5F31-4377-9C62-E6B1ABCC6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6EBFC8D-5F31-4377-9C62-E6B1ABCC6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1106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57F4F70-AFEF-45CA-8516-7147054A4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" y="-13344"/>
            <a:ext cx="9126279" cy="687134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1D29B42-29B4-4DC8-987A-8A8F9412A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10121" cy="688359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7032B3C-5347-4A48-A83B-C66E8754A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8077" cy="686244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8553C5E-28CC-42A1-B198-01AD001C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997"/>
            <a:ext cx="9143999" cy="687799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EFE7319-A819-4B30-A89C-07726F99B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5"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0DC1922-B99D-466B-9C5C-DCB2ED0B2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8CE839D-CC43-465F-9EC4-7792254C8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134"/>
            <a:ext cx="9144000" cy="69202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BDAEE3B-0CF8-44AC-A94A-2E2183D98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43C0D18-A048-4D77-B588-5E341BFF9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0" y="-29078"/>
            <a:ext cx="9144000" cy="691615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13B73A0-A56B-400A-BD43-9EB595719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C3F83DF-2E0B-4B78-A4D9-273586860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5" y="-24510"/>
            <a:ext cx="9111555" cy="688251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59A15A4-6A03-4063-94EE-7218895CB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2018" cy="687456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75B8668-963A-4E6F-A669-19E182ED5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-6686"/>
            <a:ext cx="9108504" cy="684469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B8312DF-533F-4B3A-A79B-BCF54413F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5599"/>
            <a:ext cx="9144000" cy="690919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33187AA-2F98-46D9-9892-122AB46D9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3CFF6C7-99F9-4AA0-9F50-058948B86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30E4E40-2591-4EF6-9234-1FA31E879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9A310478-90F5-416D-8E04-841F2E6DF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0"/>
          <a:stretch/>
        </p:blipFill>
        <p:spPr>
          <a:xfrm>
            <a:off x="8539" y="18864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7CEE46B-062E-4355-9BBA-E1A9CE784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6"/>
          <a:stretch/>
        </p:blipFill>
        <p:spPr>
          <a:xfrm>
            <a:off x="323528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61983C8-1E33-45DA-8F1B-3F3B3FB4F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2" r="2" b="2"/>
          <a:stretch/>
        </p:blipFill>
        <p:spPr>
          <a:xfrm>
            <a:off x="90488" y="68263"/>
            <a:ext cx="8963025" cy="672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78B557F-06FA-4F11-BD5C-E3B967B0A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180512" cy="6992551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6DEFF0C-E782-4144-A191-3FE662D5B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0"/>
          <a:stretch/>
        </p:blipFill>
        <p:spPr>
          <a:xfrm>
            <a:off x="155516" y="44624"/>
            <a:ext cx="8988484" cy="6741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DEC3D20-9060-4948-82C2-2BBF12CBC8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2" b="1"/>
          <a:stretch/>
        </p:blipFill>
        <p:spPr>
          <a:xfrm>
            <a:off x="90488" y="68263"/>
            <a:ext cx="8963025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3676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3F004AC-AF38-4346-8160-FCFC8C1BEE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784F249-3D20-4E92-8CFC-EBCFCE413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EE2E1129-C898-4748-9A74-DC16E5394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2375A71-7B28-4A39-B452-C24889093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67" y="0"/>
            <a:ext cx="919453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4CCC4D3-DD90-46BA-B514-0D0238ECD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</Words>
  <Application>Microsoft Office PowerPoint</Application>
  <PresentationFormat>画面に合わせる (4:3)</PresentationFormat>
  <Paragraphs>34</Paragraphs>
  <Slides>52</Slides>
  <Notes>20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54" baseType="lpstr">
      <vt:lpstr>Arial</vt:lpstr>
      <vt:lpstr>標準デザイン</vt:lpstr>
      <vt:lpstr>本日の予定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本日の予定</dc:title>
  <dc:creator>nakamura reiko</dc:creator>
  <cp:lastModifiedBy>nakamura reiko</cp:lastModifiedBy>
  <cp:revision>1</cp:revision>
  <dcterms:created xsi:type="dcterms:W3CDTF">2020-08-20T17:43:05Z</dcterms:created>
  <dcterms:modified xsi:type="dcterms:W3CDTF">2020-08-20T17:43:06Z</dcterms:modified>
</cp:coreProperties>
</file>